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67" r:id="rId3"/>
    <p:sldId id="273" r:id="rId4"/>
    <p:sldId id="271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72" r:id="rId16"/>
    <p:sldId id="269" r:id="rId17"/>
    <p:sldId id="270" r:id="rId18"/>
    <p:sldId id="262" r:id="rId19"/>
    <p:sldId id="256" r:id="rId20"/>
    <p:sldId id="257" r:id="rId21"/>
    <p:sldId id="258" r:id="rId22"/>
    <p:sldId id="263" r:id="rId23"/>
    <p:sldId id="264" r:id="rId24"/>
    <p:sldId id="265" r:id="rId25"/>
    <p:sldId id="259" r:id="rId26"/>
    <p:sldId id="266" r:id="rId27"/>
    <p:sldId id="260" r:id="rId2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4CC771F1-7570-4ED1-8832-786064E2D706}"/>
              </a:ext>
            </a:extLst>
          </p:cNvPr>
          <p:cNvSpPr/>
          <p:nvPr userDrawn="1"/>
        </p:nvSpPr>
        <p:spPr>
          <a:xfrm>
            <a:off x="0" y="722266"/>
            <a:ext cx="12192000" cy="18000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59000">
                <a:srgbClr val="0070C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F1A740F-3E94-49FF-9A3D-C33D15EDFC4D}"/>
              </a:ext>
            </a:extLst>
          </p:cNvPr>
          <p:cNvSpPr/>
          <p:nvPr userDrawn="1"/>
        </p:nvSpPr>
        <p:spPr>
          <a:xfrm>
            <a:off x="0" y="6322966"/>
            <a:ext cx="12192000" cy="18000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59000">
                <a:srgbClr val="0070C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99ED22F-D81C-466D-B77E-8803AC4665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3375" y="219075"/>
            <a:ext cx="11525250" cy="520700"/>
          </a:xfrm>
          <a:prstGeom prst="rect">
            <a:avLst/>
          </a:prstGeom>
        </p:spPr>
        <p:txBody>
          <a:bodyPr anchor="b"/>
          <a:lstStyle>
            <a:lvl1pPr marL="514350" indent="-514350">
              <a:buFont typeface="Wingdings" panose="05000000000000000000" pitchFamily="2" charset="2"/>
              <a:buChar char="v"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5308A183-FB9B-476D-A4A6-F366E6DFC56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33375" y="879512"/>
            <a:ext cx="5686425" cy="260405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8" name="내용 개체 틀 6">
            <a:extLst>
              <a:ext uri="{FF2B5EF4-FFF2-40B4-BE49-F238E27FC236}">
                <a16:creationId xmlns:a16="http://schemas.microsoft.com/office/drawing/2014/main" id="{C03FEE29-EEDE-457F-8437-F985D13F254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33375" y="3531677"/>
            <a:ext cx="5686425" cy="260405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11" name="내용 개체 틀 6">
            <a:extLst>
              <a:ext uri="{FF2B5EF4-FFF2-40B4-BE49-F238E27FC236}">
                <a16:creationId xmlns:a16="http://schemas.microsoft.com/office/drawing/2014/main" id="{267E4F07-2B51-4596-8FF5-ED14E7394B6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72200" y="879513"/>
            <a:ext cx="5686425" cy="525622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423710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4CC771F1-7570-4ED1-8832-786064E2D706}"/>
              </a:ext>
            </a:extLst>
          </p:cNvPr>
          <p:cNvSpPr/>
          <p:nvPr userDrawn="1"/>
        </p:nvSpPr>
        <p:spPr>
          <a:xfrm>
            <a:off x="0" y="722266"/>
            <a:ext cx="12192000" cy="18000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59000">
                <a:srgbClr val="0070C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F1A740F-3E94-49FF-9A3D-C33D15EDFC4D}"/>
              </a:ext>
            </a:extLst>
          </p:cNvPr>
          <p:cNvSpPr/>
          <p:nvPr userDrawn="1"/>
        </p:nvSpPr>
        <p:spPr>
          <a:xfrm>
            <a:off x="0" y="6322966"/>
            <a:ext cx="12192000" cy="18000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59000">
                <a:srgbClr val="0070C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99ED22F-D81C-466D-B77E-8803AC4665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3375" y="219075"/>
            <a:ext cx="11525250" cy="520700"/>
          </a:xfrm>
          <a:prstGeom prst="rect">
            <a:avLst/>
          </a:prstGeom>
        </p:spPr>
        <p:txBody>
          <a:bodyPr anchor="b"/>
          <a:lstStyle>
            <a:lvl1pPr marL="514350" indent="-514350">
              <a:buFont typeface="Wingdings" panose="05000000000000000000" pitchFamily="2" charset="2"/>
              <a:buChar char="v"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5308A183-FB9B-476D-A4A6-F366E6DFC56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33375" y="879512"/>
            <a:ext cx="5686425" cy="530322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8" name="내용 개체 틀 6">
            <a:extLst>
              <a:ext uri="{FF2B5EF4-FFF2-40B4-BE49-F238E27FC236}">
                <a16:creationId xmlns:a16="http://schemas.microsoft.com/office/drawing/2014/main" id="{C03FEE29-EEDE-457F-8437-F985D13F254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72200" y="879512"/>
            <a:ext cx="5686425" cy="260973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11" name="내용 개체 틀 6">
            <a:extLst>
              <a:ext uri="{FF2B5EF4-FFF2-40B4-BE49-F238E27FC236}">
                <a16:creationId xmlns:a16="http://schemas.microsoft.com/office/drawing/2014/main" id="{9C141C39-277C-4381-B16C-14CC7A911AE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72200" y="3573000"/>
            <a:ext cx="5686425" cy="260973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815044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4CC771F1-7570-4ED1-8832-786064E2D706}"/>
              </a:ext>
            </a:extLst>
          </p:cNvPr>
          <p:cNvSpPr/>
          <p:nvPr userDrawn="1"/>
        </p:nvSpPr>
        <p:spPr>
          <a:xfrm>
            <a:off x="0" y="722266"/>
            <a:ext cx="12192000" cy="18000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59000">
                <a:srgbClr val="0070C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F1A740F-3E94-49FF-9A3D-C33D15EDFC4D}"/>
              </a:ext>
            </a:extLst>
          </p:cNvPr>
          <p:cNvSpPr/>
          <p:nvPr userDrawn="1"/>
        </p:nvSpPr>
        <p:spPr>
          <a:xfrm>
            <a:off x="0" y="6322966"/>
            <a:ext cx="12192000" cy="18000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59000">
                <a:srgbClr val="0070C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99ED22F-D81C-466D-B77E-8803AC4665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3375" y="219075"/>
            <a:ext cx="11525250" cy="520700"/>
          </a:xfrm>
          <a:prstGeom prst="rect">
            <a:avLst/>
          </a:prstGeom>
        </p:spPr>
        <p:txBody>
          <a:bodyPr anchor="b"/>
          <a:lstStyle>
            <a:lvl1pPr marL="514350" indent="-514350">
              <a:buFont typeface="Wingdings" panose="05000000000000000000" pitchFamily="2" charset="2"/>
              <a:buChar char="v"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5308A183-FB9B-476D-A4A6-F366E6DFC56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33375" y="879512"/>
            <a:ext cx="5686425" cy="530322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8" name="내용 개체 틀 6">
            <a:extLst>
              <a:ext uri="{FF2B5EF4-FFF2-40B4-BE49-F238E27FC236}">
                <a16:creationId xmlns:a16="http://schemas.microsoft.com/office/drawing/2014/main" id="{C03FEE29-EEDE-457F-8437-F985D13F254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72200" y="879512"/>
            <a:ext cx="5686425" cy="530322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970929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4CC771F1-7570-4ED1-8832-786064E2D706}"/>
              </a:ext>
            </a:extLst>
          </p:cNvPr>
          <p:cNvSpPr/>
          <p:nvPr userDrawn="1"/>
        </p:nvSpPr>
        <p:spPr>
          <a:xfrm>
            <a:off x="0" y="722266"/>
            <a:ext cx="12192000" cy="18000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59000">
                <a:srgbClr val="0070C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F1A740F-3E94-49FF-9A3D-C33D15EDFC4D}"/>
              </a:ext>
            </a:extLst>
          </p:cNvPr>
          <p:cNvSpPr/>
          <p:nvPr userDrawn="1"/>
        </p:nvSpPr>
        <p:spPr>
          <a:xfrm>
            <a:off x="0" y="6322966"/>
            <a:ext cx="12192000" cy="18000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59000">
                <a:srgbClr val="0070C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99ED22F-D81C-466D-B77E-8803AC4665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3375" y="219075"/>
            <a:ext cx="11525250" cy="520700"/>
          </a:xfrm>
          <a:prstGeom prst="rect">
            <a:avLst/>
          </a:prstGeom>
        </p:spPr>
        <p:txBody>
          <a:bodyPr anchor="b"/>
          <a:lstStyle>
            <a:lvl1pPr marL="514350" indent="-514350">
              <a:buFont typeface="Wingdings" panose="05000000000000000000" pitchFamily="2" charset="2"/>
              <a:buChar char="v"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5308A183-FB9B-476D-A4A6-F366E6DFC56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33375" y="879512"/>
            <a:ext cx="11525250" cy="253148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8" name="내용 개체 틀 6">
            <a:extLst>
              <a:ext uri="{FF2B5EF4-FFF2-40B4-BE49-F238E27FC236}">
                <a16:creationId xmlns:a16="http://schemas.microsoft.com/office/drawing/2014/main" id="{C03FEE29-EEDE-457F-8437-F985D13F254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33375" y="3483000"/>
            <a:ext cx="11525251" cy="269973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60487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4CC771F1-7570-4ED1-8832-786064E2D706}"/>
              </a:ext>
            </a:extLst>
          </p:cNvPr>
          <p:cNvSpPr/>
          <p:nvPr userDrawn="1"/>
        </p:nvSpPr>
        <p:spPr>
          <a:xfrm>
            <a:off x="0" y="722266"/>
            <a:ext cx="12192000" cy="18000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59000">
                <a:srgbClr val="0070C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F1A740F-3E94-49FF-9A3D-C33D15EDFC4D}"/>
              </a:ext>
            </a:extLst>
          </p:cNvPr>
          <p:cNvSpPr/>
          <p:nvPr userDrawn="1"/>
        </p:nvSpPr>
        <p:spPr>
          <a:xfrm>
            <a:off x="0" y="6322966"/>
            <a:ext cx="12192000" cy="18000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59000">
                <a:srgbClr val="0070C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99ED22F-D81C-466D-B77E-8803AC4665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3375" y="219075"/>
            <a:ext cx="11525250" cy="520700"/>
          </a:xfrm>
          <a:prstGeom prst="rect">
            <a:avLst/>
          </a:prstGeom>
        </p:spPr>
        <p:txBody>
          <a:bodyPr anchor="b"/>
          <a:lstStyle>
            <a:lvl1pPr marL="514350" indent="-514350">
              <a:buFont typeface="Wingdings" panose="05000000000000000000" pitchFamily="2" charset="2"/>
              <a:buChar char="v"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3D1215FB-0683-4EBF-ACC6-5A2E0090571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33375" y="879512"/>
            <a:ext cx="11525250" cy="53032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826589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4CC771F1-7570-4ED1-8832-786064E2D706}"/>
              </a:ext>
            </a:extLst>
          </p:cNvPr>
          <p:cNvSpPr/>
          <p:nvPr userDrawn="1"/>
        </p:nvSpPr>
        <p:spPr>
          <a:xfrm>
            <a:off x="0" y="722266"/>
            <a:ext cx="12192000" cy="18000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59000">
                <a:srgbClr val="0070C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F1A740F-3E94-49FF-9A3D-C33D15EDFC4D}"/>
              </a:ext>
            </a:extLst>
          </p:cNvPr>
          <p:cNvSpPr/>
          <p:nvPr userDrawn="1"/>
        </p:nvSpPr>
        <p:spPr>
          <a:xfrm>
            <a:off x="0" y="6322966"/>
            <a:ext cx="12192000" cy="18000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59000">
                <a:srgbClr val="0070C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99ED22F-D81C-466D-B77E-8803AC4665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3375" y="219075"/>
            <a:ext cx="11525250" cy="520700"/>
          </a:xfrm>
          <a:prstGeom prst="rect">
            <a:avLst/>
          </a:prstGeom>
        </p:spPr>
        <p:txBody>
          <a:bodyPr anchor="b"/>
          <a:lstStyle>
            <a:lvl1pPr marL="514350" indent="-514350">
              <a:buFont typeface="Wingdings" panose="05000000000000000000" pitchFamily="2" charset="2"/>
              <a:buChar char="v"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488829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4CC771F1-7570-4ED1-8832-786064E2D706}"/>
              </a:ext>
            </a:extLst>
          </p:cNvPr>
          <p:cNvSpPr/>
          <p:nvPr userDrawn="1"/>
        </p:nvSpPr>
        <p:spPr>
          <a:xfrm>
            <a:off x="0" y="722266"/>
            <a:ext cx="12192000" cy="18000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59000">
                <a:srgbClr val="0070C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5D53FFC6-D680-4D0F-94F6-34296A616B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3375" y="219075"/>
            <a:ext cx="11525250" cy="520700"/>
          </a:xfrm>
          <a:prstGeom prst="rect">
            <a:avLst/>
          </a:prstGeom>
        </p:spPr>
        <p:txBody>
          <a:bodyPr anchor="b"/>
          <a:lstStyle>
            <a:lvl1pPr marL="514350" indent="-514350">
              <a:buFont typeface="Wingdings" panose="05000000000000000000" pitchFamily="2" charset="2"/>
              <a:buChar char="v"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</p:txBody>
      </p:sp>
      <p:sp>
        <p:nvSpPr>
          <p:cNvPr id="6" name="내용 개체 틀 6">
            <a:extLst>
              <a:ext uri="{FF2B5EF4-FFF2-40B4-BE49-F238E27FC236}">
                <a16:creationId xmlns:a16="http://schemas.microsoft.com/office/drawing/2014/main" id="{A78D5A3B-5C16-4199-B084-3DACFCD776E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33375" y="879512"/>
            <a:ext cx="11525250" cy="53032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324073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4CC771F1-7570-4ED1-8832-786064E2D706}"/>
              </a:ext>
            </a:extLst>
          </p:cNvPr>
          <p:cNvSpPr/>
          <p:nvPr userDrawn="1"/>
        </p:nvSpPr>
        <p:spPr>
          <a:xfrm>
            <a:off x="0" y="722266"/>
            <a:ext cx="12192000" cy="18000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59000">
                <a:srgbClr val="0070C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5D53FFC6-D680-4D0F-94F6-34296A616B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3375" y="219075"/>
            <a:ext cx="11525250" cy="520700"/>
          </a:xfrm>
          <a:prstGeom prst="rect">
            <a:avLst/>
          </a:prstGeom>
        </p:spPr>
        <p:txBody>
          <a:bodyPr anchor="b"/>
          <a:lstStyle>
            <a:lvl1pPr marL="514350" indent="-514350">
              <a:buFont typeface="Wingdings" panose="05000000000000000000" pitchFamily="2" charset="2"/>
              <a:buChar char="v"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969314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0F1A740F-3E94-49FF-9A3D-C33D15EDFC4D}"/>
              </a:ext>
            </a:extLst>
          </p:cNvPr>
          <p:cNvSpPr/>
          <p:nvPr userDrawn="1"/>
        </p:nvSpPr>
        <p:spPr>
          <a:xfrm>
            <a:off x="0" y="6322966"/>
            <a:ext cx="12192000" cy="18000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59000">
                <a:srgbClr val="0070C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내용 개체 틀 6">
            <a:extLst>
              <a:ext uri="{FF2B5EF4-FFF2-40B4-BE49-F238E27FC236}">
                <a16:creationId xmlns:a16="http://schemas.microsoft.com/office/drawing/2014/main" id="{1B7708F7-7CDE-4C98-9312-6CA031F98FD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33375" y="879512"/>
            <a:ext cx="11525250" cy="5303225"/>
          </a:xfrm>
          <a:prstGeom prst="rect">
            <a:avLst/>
          </a:prstGeom>
        </p:spPr>
        <p:txBody>
          <a:bodyPr anchor="ctr"/>
          <a:lstStyle>
            <a:lvl1pPr algn="ctr">
              <a:defRPr sz="1800"/>
            </a:lvl1pPr>
            <a:lvl2pPr algn="ctr">
              <a:defRPr sz="1600"/>
            </a:lvl2pPr>
            <a:lvl3pPr algn="ctr">
              <a:defRPr sz="1400"/>
            </a:lvl3pPr>
            <a:lvl4pPr algn="ctr">
              <a:defRPr sz="1200"/>
            </a:lvl4pPr>
            <a:lvl5pPr algn="ctr">
              <a:defRPr sz="1200"/>
            </a:lvl5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713610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491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86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6" r:id="rId2"/>
    <p:sldLayoutId id="2147483655" r:id="rId3"/>
    <p:sldLayoutId id="2147483657" r:id="rId4"/>
    <p:sldLayoutId id="2147483652" r:id="rId5"/>
    <p:sldLayoutId id="2147483653" r:id="rId6"/>
    <p:sldLayoutId id="2147483651" r:id="rId7"/>
    <p:sldLayoutId id="2147483659" r:id="rId8"/>
    <p:sldLayoutId id="2147483649" r:id="rId9"/>
    <p:sldLayoutId id="2147483658" r:id="rId10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5.xml"/><Relationship Id="rId7" Type="http://schemas.openxmlformats.org/officeDocument/2006/relationships/slide" Target="slide9.xml"/><Relationship Id="rId12" Type="http://schemas.openxmlformats.org/officeDocument/2006/relationships/slide" Target="slide14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11" Type="http://schemas.openxmlformats.org/officeDocument/2006/relationships/slide" Target="slide13.xml"/><Relationship Id="rId5" Type="http://schemas.openxmlformats.org/officeDocument/2006/relationships/slide" Target="slide7.xml"/><Relationship Id="rId10" Type="http://schemas.openxmlformats.org/officeDocument/2006/relationships/slide" Target="slide12.xml"/><Relationship Id="rId4" Type="http://schemas.openxmlformats.org/officeDocument/2006/relationships/slide" Target="slide6.xml"/><Relationship Id="rId9" Type="http://schemas.openxmlformats.org/officeDocument/2006/relationships/slide" Target="slide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5729C815-255A-4BD4-B5A4-0DBDA4290F93}"/>
              </a:ext>
            </a:extLst>
          </p:cNvPr>
          <p:cNvSpPr/>
          <p:nvPr/>
        </p:nvSpPr>
        <p:spPr>
          <a:xfrm>
            <a:off x="1" y="0"/>
            <a:ext cx="12192000" cy="6857999"/>
          </a:xfrm>
          <a:prstGeom prst="rect">
            <a:avLst/>
          </a:prstGeom>
          <a:blipFill dpi="0" rotWithShape="1">
            <a:blip r:embed="rId2">
              <a:alphaModFix amt="1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598477-4B8F-45C7-9C2F-0A977BE6E291}"/>
              </a:ext>
            </a:extLst>
          </p:cNvPr>
          <p:cNvSpPr txBox="1"/>
          <p:nvPr/>
        </p:nvSpPr>
        <p:spPr>
          <a:xfrm>
            <a:off x="3031097" y="2705725"/>
            <a:ext cx="394915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dirty="0" err="1">
                <a:latin typeface="Arial Rounded MT Bold" panose="020F0704030504030204" pitchFamily="34" charset="0"/>
              </a:rPr>
              <a:t>DDUtility</a:t>
            </a:r>
            <a:endParaRPr lang="en-US" altLang="ko-KR" sz="4800" dirty="0">
              <a:latin typeface="Arial Rounded MT Bold" panose="020F0704030504030204" pitchFamily="34" charset="0"/>
            </a:endParaRPr>
          </a:p>
          <a:p>
            <a:r>
              <a:rPr lang="en-US" altLang="ko-KR" sz="4000" dirty="0">
                <a:latin typeface="Arial Rounded MT Bold" panose="020F0704030504030204" pitchFamily="34" charset="0"/>
              </a:rPr>
              <a:t>EIS Log Viewer</a:t>
            </a:r>
            <a:endParaRPr lang="ko-KR" altLang="en-US" sz="4000" dirty="0">
              <a:latin typeface="Arial Rounded MT Bold" panose="020F0704030504030204" pitchFamily="34" charset="0"/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05B2BF60-80C8-4407-89FB-660C98CE5B66}"/>
              </a:ext>
            </a:extLst>
          </p:cNvPr>
          <p:cNvCxnSpPr>
            <a:cxnSpLocks/>
          </p:cNvCxnSpPr>
          <p:nvPr/>
        </p:nvCxnSpPr>
        <p:spPr>
          <a:xfrm>
            <a:off x="3031097" y="4285826"/>
            <a:ext cx="8092428" cy="0"/>
          </a:xfrm>
          <a:prstGeom prst="line">
            <a:avLst/>
          </a:prstGeom>
          <a:ln w="5715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39000">
                  <a:schemeClr val="accent1">
                    <a:lumMod val="60000"/>
                    <a:lumOff val="40000"/>
                  </a:schemeClr>
                </a:gs>
                <a:gs pos="83000">
                  <a:srgbClr val="0070C0"/>
                </a:gs>
                <a:gs pos="100000">
                  <a:srgbClr val="0070C0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45A6EAE-D04B-40C7-B0B4-0694A1D0AF32}"/>
              </a:ext>
            </a:extLst>
          </p:cNvPr>
          <p:cNvSpPr txBox="1"/>
          <p:nvPr/>
        </p:nvSpPr>
        <p:spPr>
          <a:xfrm>
            <a:off x="8135206" y="4285826"/>
            <a:ext cx="29883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latin typeface="Arial Rounded MT Bold" panose="020F0704030504030204" pitchFamily="34" charset="0"/>
              </a:rPr>
              <a:t>User Guide</a:t>
            </a:r>
            <a:endParaRPr lang="ko-KR" altLang="en-US" sz="40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953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C8AB2D6-F65A-4C3A-8889-ABAFEFAFFE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Version List</a:t>
            </a:r>
            <a:endParaRPr lang="ko-KR" altLang="en-US" dirty="0"/>
          </a:p>
        </p:txBody>
      </p:sp>
      <p:graphicFrame>
        <p:nvGraphicFramePr>
          <p:cNvPr id="5" name="내용 개체 틀 4">
            <a:extLst>
              <a:ext uri="{FF2B5EF4-FFF2-40B4-BE49-F238E27FC236}">
                <a16:creationId xmlns:a16="http://schemas.microsoft.com/office/drawing/2014/main" id="{234756DD-4041-45D9-9E9E-9406448162E6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4216135234"/>
              </p:ext>
            </p:extLst>
          </p:nvPr>
        </p:nvGraphicFramePr>
        <p:xfrm>
          <a:off x="333374" y="879474"/>
          <a:ext cx="11525250" cy="55975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3076">
                  <a:extLst>
                    <a:ext uri="{9D8B030D-6E8A-4147-A177-3AD203B41FA5}">
                      <a16:colId xmlns:a16="http://schemas.microsoft.com/office/drawing/2014/main" val="3565514557"/>
                    </a:ext>
                  </a:extLst>
                </a:gridCol>
                <a:gridCol w="9782174">
                  <a:extLst>
                    <a:ext uri="{9D8B030D-6E8A-4147-A177-3AD203B41FA5}">
                      <a16:colId xmlns:a16="http://schemas.microsoft.com/office/drawing/2014/main" val="3915923256"/>
                    </a:ext>
                  </a:extLst>
                </a:gridCol>
              </a:tblGrid>
              <a:tr h="43057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Ver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Content</a:t>
                      </a:r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7955484"/>
                  </a:ext>
                </a:extLst>
              </a:tr>
              <a:tr h="43057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+mn-lt"/>
                        </a:rPr>
                        <a:t>2021.11.12.0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latin typeface="+mn-lt"/>
                        </a:rPr>
                        <a:t>PLC</a:t>
                      </a:r>
                      <a:r>
                        <a:rPr lang="ko-KR" altLang="en-US" sz="1000" dirty="0">
                          <a:latin typeface="+mn-lt"/>
                        </a:rPr>
                        <a:t>설비 통신포트 정보 표시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5318119"/>
                  </a:ext>
                </a:extLst>
              </a:tr>
              <a:tr h="43057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+mn-lt"/>
                        </a:rPr>
                        <a:t>2021.11.08.0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latin typeface="+mn-lt"/>
                        </a:rPr>
                        <a:t>Workflow: Local </a:t>
                      </a:r>
                      <a:r>
                        <a:rPr lang="ko-KR" altLang="en-US" sz="1000" dirty="0">
                          <a:latin typeface="+mn-lt"/>
                        </a:rPr>
                        <a:t>파일 열기 기능 추가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8256236"/>
                  </a:ext>
                </a:extLst>
              </a:tr>
              <a:tr h="43057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+mn-lt"/>
                        </a:rPr>
                        <a:t>2021.11.04.0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+mn-lt"/>
                        </a:rPr>
                        <a:t>도움말 </a:t>
                      </a:r>
                      <a:r>
                        <a:rPr lang="en-US" altLang="ko-KR" sz="1000" dirty="0">
                          <a:latin typeface="+mn-lt"/>
                        </a:rPr>
                        <a:t>PPT </a:t>
                      </a:r>
                      <a:r>
                        <a:rPr lang="ko-KR" altLang="en-US" sz="1000" dirty="0">
                          <a:latin typeface="+mn-lt"/>
                        </a:rPr>
                        <a:t>문서</a:t>
                      </a:r>
                      <a:r>
                        <a:rPr lang="en-US" altLang="ko-KR" sz="1000" dirty="0">
                          <a:latin typeface="+mn-lt"/>
                        </a:rPr>
                        <a:t> </a:t>
                      </a:r>
                      <a:r>
                        <a:rPr lang="ko-KR" altLang="en-US" sz="1000" dirty="0">
                          <a:latin typeface="+mn-lt"/>
                        </a:rPr>
                        <a:t>포함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4609534"/>
                  </a:ext>
                </a:extLst>
              </a:tr>
              <a:tr h="43057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+mn-lt"/>
                        </a:rPr>
                        <a:t>2022.04.06.0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+mn-lt"/>
                        </a:rPr>
                        <a:t>패치</a:t>
                      </a:r>
                      <a:r>
                        <a:rPr lang="en-US" altLang="ko-KR" sz="1000" dirty="0">
                          <a:latin typeface="+mn-lt"/>
                        </a:rPr>
                        <a:t>: SECS Define </a:t>
                      </a:r>
                      <a:r>
                        <a:rPr lang="ko-KR" altLang="en-US" sz="1000" dirty="0">
                          <a:latin typeface="+mn-lt"/>
                        </a:rPr>
                        <a:t>정보 </a:t>
                      </a:r>
                      <a:r>
                        <a:rPr lang="en-US" altLang="ko-KR" sz="1000" dirty="0">
                          <a:latin typeface="+mn-lt"/>
                        </a:rPr>
                        <a:t>– </a:t>
                      </a:r>
                      <a:r>
                        <a:rPr lang="ko-KR" altLang="en-US" sz="1000" dirty="0">
                          <a:latin typeface="+mn-lt"/>
                        </a:rPr>
                        <a:t>설비에 적용된 </a:t>
                      </a:r>
                      <a:r>
                        <a:rPr lang="en-US" altLang="ko-KR" sz="1000" dirty="0" err="1">
                          <a:latin typeface="+mn-lt"/>
                        </a:rPr>
                        <a:t>GemSetting</a:t>
                      </a:r>
                      <a:r>
                        <a:rPr lang="en-US" altLang="ko-KR" sz="1000" dirty="0">
                          <a:latin typeface="+mn-lt"/>
                        </a:rPr>
                        <a:t> </a:t>
                      </a:r>
                      <a:r>
                        <a:rPr lang="ko-KR" altLang="en-US" sz="1000" dirty="0">
                          <a:latin typeface="+mn-lt"/>
                        </a:rPr>
                        <a:t>정보</a:t>
                      </a:r>
                      <a:r>
                        <a:rPr lang="en-US" altLang="ko-KR" sz="1000" dirty="0">
                          <a:latin typeface="+mn-lt"/>
                        </a:rPr>
                        <a:t> </a:t>
                      </a:r>
                      <a:r>
                        <a:rPr lang="ko-KR" altLang="en-US" sz="1000" dirty="0">
                          <a:latin typeface="+mn-lt"/>
                        </a:rPr>
                        <a:t>표시</a:t>
                      </a:r>
                      <a:endParaRPr lang="en-US" altLang="ko-KR" sz="1000" dirty="0">
                        <a:latin typeface="+mn-lt"/>
                      </a:endParaRPr>
                    </a:p>
                    <a:p>
                      <a:pPr latinLnBrk="1"/>
                      <a:r>
                        <a:rPr lang="ko-KR" altLang="en-US" sz="1000" dirty="0">
                          <a:latin typeface="+mn-lt"/>
                        </a:rPr>
                        <a:t>추가</a:t>
                      </a:r>
                      <a:r>
                        <a:rPr lang="en-US" altLang="ko-KR" sz="1000" dirty="0">
                          <a:latin typeface="+mn-lt"/>
                        </a:rPr>
                        <a:t>: Save Log / Clear Download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3601018"/>
                  </a:ext>
                </a:extLst>
              </a:tr>
              <a:tr h="430579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4309859"/>
                  </a:ext>
                </a:extLst>
              </a:tr>
              <a:tr h="430579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0482650"/>
                  </a:ext>
                </a:extLst>
              </a:tr>
              <a:tr h="430579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3132477"/>
                  </a:ext>
                </a:extLst>
              </a:tr>
              <a:tr h="430579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08891667"/>
                  </a:ext>
                </a:extLst>
              </a:tr>
              <a:tr h="430579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5780537"/>
                  </a:ext>
                </a:extLst>
              </a:tr>
              <a:tr h="430579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8812008"/>
                  </a:ext>
                </a:extLst>
              </a:tr>
              <a:tr h="430579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730141"/>
                  </a:ext>
                </a:extLst>
              </a:tr>
              <a:tr h="430579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9527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8900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AAC67E34-C3A1-4C9E-88F6-3EE5CAF3CE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7CB81C5-DC05-4E87-8DC6-44CA0527D63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 numCol="2"/>
          <a:lstStyle/>
          <a:p>
            <a:r>
              <a:rPr lang="ko-KR" altLang="en-US" sz="1600" dirty="0">
                <a:hlinkClick r:id="rId2" action="ppaction://hlinksldjump"/>
              </a:rPr>
              <a:t>메인 화면</a:t>
            </a:r>
            <a:endParaRPr lang="en-US" altLang="ko-KR" sz="1600" dirty="0"/>
          </a:p>
          <a:p>
            <a:pPr lvl="1"/>
            <a:r>
              <a:rPr lang="ko-KR" altLang="en-US" sz="1400" dirty="0">
                <a:hlinkClick r:id="rId3" action="ppaction://hlinksldjump"/>
              </a:rPr>
              <a:t>파일 목록</a:t>
            </a:r>
            <a:endParaRPr lang="en-US" altLang="ko-KR" sz="1400" dirty="0"/>
          </a:p>
          <a:p>
            <a:pPr lvl="1"/>
            <a:r>
              <a:rPr lang="ko-KR" altLang="en-US" sz="1400" dirty="0">
                <a:hlinkClick r:id="rId4" action="ppaction://hlinksldjump"/>
              </a:rPr>
              <a:t>설비 정보</a:t>
            </a:r>
            <a:endParaRPr lang="en-US" altLang="ko-KR" sz="1400" dirty="0"/>
          </a:p>
          <a:p>
            <a:pPr lvl="1"/>
            <a:r>
              <a:rPr lang="ko-KR" altLang="en-US" sz="1400" dirty="0">
                <a:hlinkClick r:id="rId5" action="ppaction://hlinksldjump"/>
              </a:rPr>
              <a:t>기능 </a:t>
            </a:r>
            <a:r>
              <a:rPr lang="en-US" altLang="ko-KR" sz="1400" dirty="0">
                <a:hlinkClick r:id="rId5" action="ppaction://hlinksldjump"/>
              </a:rPr>
              <a:t>&amp; </a:t>
            </a:r>
            <a:r>
              <a:rPr lang="ko-KR" altLang="en-US" sz="1400" dirty="0">
                <a:hlinkClick r:id="rId5" action="ppaction://hlinksldjump"/>
              </a:rPr>
              <a:t>옵션</a:t>
            </a:r>
            <a:endParaRPr lang="en-US" altLang="ko-KR" sz="1400" dirty="0"/>
          </a:p>
          <a:p>
            <a:pPr lvl="1"/>
            <a:r>
              <a:rPr lang="ko-KR" altLang="en-US" sz="1400" dirty="0">
                <a:hlinkClick r:id="rId6" action="ppaction://hlinksldjump"/>
              </a:rPr>
              <a:t>로그 텍스트</a:t>
            </a:r>
            <a:endParaRPr lang="en-US" altLang="ko-KR" sz="1400" dirty="0"/>
          </a:p>
          <a:p>
            <a:pPr lvl="1"/>
            <a:r>
              <a:rPr lang="ko-KR" altLang="en-US" sz="1400" dirty="0">
                <a:hlinkClick r:id="rId7" action="ppaction://hlinksldjump"/>
              </a:rPr>
              <a:t>로그 그리드</a:t>
            </a:r>
            <a:endParaRPr lang="en-US" altLang="ko-KR" sz="1400" dirty="0"/>
          </a:p>
          <a:p>
            <a:pPr lvl="1"/>
            <a:r>
              <a:rPr lang="ko-KR" altLang="en-US" sz="1400" dirty="0">
                <a:hlinkClick r:id="rId8" action="ppaction://hlinksldjump"/>
              </a:rPr>
              <a:t>상태바</a:t>
            </a:r>
            <a:endParaRPr lang="en-US" altLang="ko-KR" sz="1400" dirty="0"/>
          </a:p>
          <a:p>
            <a:r>
              <a:rPr lang="ko-KR" altLang="en-US" sz="1600" dirty="0">
                <a:hlinkClick r:id="rId9" action="ppaction://hlinksldjump"/>
              </a:rPr>
              <a:t>로그 선택</a:t>
            </a:r>
            <a:endParaRPr lang="en-US" altLang="ko-KR" sz="1600" dirty="0"/>
          </a:p>
          <a:p>
            <a:pPr lvl="1"/>
            <a:r>
              <a:rPr lang="ko-KR" altLang="en-US" sz="1400" dirty="0">
                <a:hlinkClick r:id="rId10" action="ppaction://hlinksldjump"/>
              </a:rPr>
              <a:t>기능 </a:t>
            </a:r>
            <a:r>
              <a:rPr lang="en-US" altLang="ko-KR" sz="1400" dirty="0">
                <a:hlinkClick r:id="rId10" action="ppaction://hlinksldjump"/>
              </a:rPr>
              <a:t>&amp; </a:t>
            </a:r>
            <a:r>
              <a:rPr lang="ko-KR" altLang="en-US" sz="1400" dirty="0">
                <a:hlinkClick r:id="rId10" action="ppaction://hlinksldjump"/>
              </a:rPr>
              <a:t>옵션</a:t>
            </a:r>
            <a:endParaRPr lang="en-US" altLang="ko-KR" sz="1400" dirty="0"/>
          </a:p>
          <a:p>
            <a:pPr lvl="1"/>
            <a:r>
              <a:rPr lang="ko-KR" altLang="en-US" sz="1400" dirty="0">
                <a:hlinkClick r:id="rId11" action="ppaction://hlinksldjump"/>
              </a:rPr>
              <a:t>설비 목록</a:t>
            </a:r>
            <a:endParaRPr lang="en-US" altLang="ko-KR" sz="1400" dirty="0"/>
          </a:p>
          <a:p>
            <a:pPr lvl="1"/>
            <a:r>
              <a:rPr lang="ko-KR" altLang="en-US" sz="1400" dirty="0">
                <a:hlinkClick r:id="rId12" action="ppaction://hlinksldjump"/>
              </a:rPr>
              <a:t>로그 목록</a:t>
            </a:r>
            <a:endParaRPr lang="en-US" altLang="ko-KR" sz="1400" dirty="0"/>
          </a:p>
          <a:p>
            <a:pPr lvl="1"/>
            <a:endParaRPr lang="en-US" altLang="ko-KR" sz="1400" dirty="0"/>
          </a:p>
          <a:p>
            <a:pPr lvl="1"/>
            <a:endParaRPr lang="en-US" altLang="ko-KR" sz="1400" dirty="0"/>
          </a:p>
          <a:p>
            <a:pPr lvl="1"/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161922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내용 개체 틀 24">
            <a:extLst>
              <a:ext uri="{FF2B5EF4-FFF2-40B4-BE49-F238E27FC236}">
                <a16:creationId xmlns:a16="http://schemas.microsoft.com/office/drawing/2014/main" id="{6F40398F-4201-40C8-97FF-67924562FA66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506003" y="879475"/>
            <a:ext cx="9179994" cy="5303838"/>
          </a:xfrm>
          <a:prstGeom prst="rect">
            <a:avLst/>
          </a:prstGeom>
        </p:spPr>
      </p:pic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21B3019-002C-43B9-BAFD-BDFC8363D0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err="1"/>
              <a:t>메인화면</a:t>
            </a:r>
            <a:endParaRPr lang="ko-KR" altLang="en-US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68C920AF-98B4-4C71-B949-5510669D9192}"/>
              </a:ext>
            </a:extLst>
          </p:cNvPr>
          <p:cNvSpPr/>
          <p:nvPr/>
        </p:nvSpPr>
        <p:spPr>
          <a:xfrm>
            <a:off x="1506003" y="1105319"/>
            <a:ext cx="3456521" cy="1045093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highlight>
                  <a:srgbClr val="FFFF00"/>
                </a:highlight>
              </a:rPr>
              <a:t>파일 목록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06934371-E40C-473E-B3F7-4A578AB252DB}"/>
              </a:ext>
            </a:extLst>
          </p:cNvPr>
          <p:cNvSpPr/>
          <p:nvPr/>
        </p:nvSpPr>
        <p:spPr>
          <a:xfrm>
            <a:off x="4962525" y="1108182"/>
            <a:ext cx="2447926" cy="1045094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>
                <a:solidFill>
                  <a:schemeClr val="tx1"/>
                </a:solidFill>
                <a:highlight>
                  <a:srgbClr val="FFFF00"/>
                </a:highlight>
              </a:rPr>
              <a:t>설비 정보</a:t>
            </a:r>
            <a:endParaRPr lang="ko-KR" altLang="en-US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0F0D9131-FE9F-4B6B-B0F0-772F67D1251F}"/>
              </a:ext>
            </a:extLst>
          </p:cNvPr>
          <p:cNvSpPr/>
          <p:nvPr/>
        </p:nvSpPr>
        <p:spPr>
          <a:xfrm>
            <a:off x="7416446" y="1105319"/>
            <a:ext cx="3269552" cy="1045093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highlight>
                  <a:srgbClr val="FFFF00"/>
                </a:highlight>
              </a:rPr>
              <a:t>기능 </a:t>
            </a:r>
            <a:r>
              <a:rPr lang="en-US" altLang="ko-KR" dirty="0">
                <a:solidFill>
                  <a:schemeClr val="tx1"/>
                </a:solidFill>
                <a:highlight>
                  <a:srgbClr val="FFFF00"/>
                </a:highlight>
              </a:rPr>
              <a:t>&amp; </a:t>
            </a:r>
            <a:r>
              <a:rPr lang="ko-KR" altLang="en-US" dirty="0">
                <a:solidFill>
                  <a:schemeClr val="tx1"/>
                </a:solidFill>
                <a:highlight>
                  <a:srgbClr val="FFFF00"/>
                </a:highlight>
              </a:rPr>
              <a:t>옵션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BACCEE1-020C-444A-9D4B-392B7AEAA688}"/>
              </a:ext>
            </a:extLst>
          </p:cNvPr>
          <p:cNvSpPr/>
          <p:nvPr/>
        </p:nvSpPr>
        <p:spPr>
          <a:xfrm>
            <a:off x="1509533" y="2150412"/>
            <a:ext cx="3086096" cy="3745563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highlight>
                  <a:srgbClr val="FFFF00"/>
                </a:highlight>
              </a:rPr>
              <a:t>로그 텍스트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B45E47C1-42CF-4E63-9CAE-B6DA7DD28BEE}"/>
              </a:ext>
            </a:extLst>
          </p:cNvPr>
          <p:cNvSpPr/>
          <p:nvPr/>
        </p:nvSpPr>
        <p:spPr>
          <a:xfrm>
            <a:off x="4595630" y="2150412"/>
            <a:ext cx="6086838" cy="3745563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highlight>
                  <a:srgbClr val="FFFF00"/>
                </a:highlight>
              </a:rPr>
              <a:t>로그 그리드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C128150A-28A4-4AFB-860D-81001A7FEA11}"/>
              </a:ext>
            </a:extLst>
          </p:cNvPr>
          <p:cNvSpPr/>
          <p:nvPr/>
        </p:nvSpPr>
        <p:spPr>
          <a:xfrm>
            <a:off x="1506003" y="5895976"/>
            <a:ext cx="9176465" cy="287338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highlight>
                  <a:srgbClr val="FFFF00"/>
                </a:highlight>
              </a:rPr>
              <a:t>상태바</a:t>
            </a:r>
          </a:p>
        </p:txBody>
      </p:sp>
    </p:spTree>
    <p:extLst>
      <p:ext uri="{BB962C8B-B14F-4D97-AF65-F5344CB8AC3E}">
        <p14:creationId xmlns:p14="http://schemas.microsoft.com/office/powerpoint/2010/main" val="889669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F15A7C9-9B54-4E65-ADEC-00C57E8035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err="1"/>
              <a:t>메인화면</a:t>
            </a:r>
            <a:r>
              <a:rPr lang="ko-KR" altLang="en-US" dirty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파일목록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5698C2B5-A2CD-4CB6-A4B4-880B83B6097C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ko-KR" altLang="en-US" dirty="0"/>
              <a:t>로그 파일 목록을 관리합니다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en-US" altLang="ko-KR" dirty="0"/>
              <a:t>: </a:t>
            </a:r>
            <a:r>
              <a:rPr lang="ko-KR" altLang="en-US" dirty="0"/>
              <a:t>로그 선택 창을 이용한 로그 파일 등록을 추천합니다</a:t>
            </a:r>
            <a:r>
              <a:rPr lang="en-US" altLang="ko-KR" dirty="0"/>
              <a:t>.</a:t>
            </a:r>
          </a:p>
          <a:p>
            <a:pPr>
              <a:lnSpc>
                <a:spcPct val="100000"/>
              </a:lnSpc>
            </a:pPr>
            <a:r>
              <a:rPr lang="en-US" altLang="ko-KR" dirty="0"/>
              <a:t>[Add] </a:t>
            </a:r>
            <a:r>
              <a:rPr lang="ko-KR" altLang="en-US" dirty="0"/>
              <a:t>파일 정보 란의 파일을 목록에 추가 합니다</a:t>
            </a:r>
            <a:r>
              <a:rPr lang="en-US" altLang="ko-KR" dirty="0"/>
              <a:t>.</a:t>
            </a:r>
          </a:p>
          <a:p>
            <a:pPr>
              <a:lnSpc>
                <a:spcPct val="100000"/>
              </a:lnSpc>
            </a:pPr>
            <a:r>
              <a:rPr lang="en-US" altLang="ko-KR" dirty="0"/>
              <a:t>[Remove] </a:t>
            </a:r>
            <a:r>
              <a:rPr lang="ko-KR" altLang="en-US" dirty="0"/>
              <a:t>파일 목록에 선택된 항목을 제거 합니다</a:t>
            </a:r>
            <a:r>
              <a:rPr lang="en-US" altLang="ko-KR" dirty="0"/>
              <a:t>.</a:t>
            </a:r>
          </a:p>
          <a:p>
            <a:pPr>
              <a:lnSpc>
                <a:spcPct val="100000"/>
              </a:lnSpc>
            </a:pPr>
            <a:r>
              <a:rPr lang="en-US" altLang="ko-KR" dirty="0"/>
              <a:t>[Clear] </a:t>
            </a:r>
            <a:r>
              <a:rPr lang="ko-KR" altLang="en-US" dirty="0"/>
              <a:t>파일 목록을 초기화 합니다</a:t>
            </a:r>
            <a:r>
              <a:rPr lang="en-US" altLang="ko-KR" dirty="0"/>
              <a:t>.</a:t>
            </a:r>
          </a:p>
          <a:p>
            <a:pPr>
              <a:lnSpc>
                <a:spcPct val="100000"/>
              </a:lnSpc>
            </a:pPr>
            <a:r>
              <a:rPr lang="en-US" altLang="ko-KR" b="1" dirty="0">
                <a:solidFill>
                  <a:srgbClr val="0070C0"/>
                </a:solidFill>
              </a:rPr>
              <a:t>[Parsing(F5)]</a:t>
            </a:r>
            <a:r>
              <a:rPr lang="en-US" altLang="ko-KR" dirty="0"/>
              <a:t> </a:t>
            </a:r>
            <a:r>
              <a:rPr lang="ko-KR" altLang="en-US" dirty="0"/>
              <a:t>파일 목록의 로그들의 분석을 실행합니다</a:t>
            </a:r>
            <a:r>
              <a:rPr lang="en-US" altLang="ko-KR" dirty="0"/>
              <a:t>.</a:t>
            </a:r>
          </a:p>
          <a:p>
            <a:pPr>
              <a:lnSpc>
                <a:spcPct val="100000"/>
              </a:lnSpc>
            </a:pPr>
            <a:endParaRPr lang="en-US" altLang="ko-KR" dirty="0"/>
          </a:p>
          <a:p>
            <a:pPr>
              <a:lnSpc>
                <a:spcPct val="100000"/>
              </a:lnSpc>
            </a:pPr>
            <a:r>
              <a:rPr lang="ko-KR" altLang="en-US" dirty="0"/>
              <a:t>로그 파일 등록</a:t>
            </a:r>
            <a:endParaRPr lang="en-US" altLang="ko-KR" dirty="0"/>
          </a:p>
          <a:p>
            <a:pPr lvl="1">
              <a:lnSpc>
                <a:spcPct val="100000"/>
              </a:lnSpc>
            </a:pPr>
            <a:r>
              <a:rPr lang="ko-KR" altLang="en-US" dirty="0"/>
              <a:t>파일 목록에서 항목을 선택하면</a:t>
            </a:r>
            <a:r>
              <a:rPr lang="en-US" altLang="ko-KR" dirty="0"/>
              <a:t>, </a:t>
            </a:r>
            <a:r>
              <a:rPr lang="ko-KR" altLang="en-US" dirty="0"/>
              <a:t>파일 정보에 파일의 경로가 표시 됩니다</a:t>
            </a:r>
            <a:r>
              <a:rPr lang="en-US" altLang="ko-KR" dirty="0"/>
              <a:t>.</a:t>
            </a:r>
          </a:p>
          <a:p>
            <a:pPr lvl="1">
              <a:lnSpc>
                <a:spcPct val="100000"/>
              </a:lnSpc>
            </a:pPr>
            <a:r>
              <a:rPr lang="ko-KR" altLang="en-US" dirty="0"/>
              <a:t>파일 정보를 수정한 후</a:t>
            </a:r>
            <a:r>
              <a:rPr lang="en-US" altLang="ko-KR" dirty="0"/>
              <a:t>, [Add] </a:t>
            </a:r>
            <a:r>
              <a:rPr lang="ko-KR" altLang="en-US" dirty="0"/>
              <a:t>버튼을 클릭</a:t>
            </a:r>
            <a:r>
              <a:rPr lang="en-US" altLang="ko-KR" dirty="0"/>
              <a:t>(</a:t>
            </a:r>
            <a:r>
              <a:rPr lang="ko-KR" altLang="en-US" dirty="0"/>
              <a:t>또는 파일 정보 입력란에서 </a:t>
            </a:r>
            <a:r>
              <a:rPr lang="en-US" altLang="ko-KR" dirty="0"/>
              <a:t>[Enter] Key</a:t>
            </a:r>
            <a:r>
              <a:rPr lang="ko-KR" altLang="en-US" dirty="0"/>
              <a:t>를 입력</a:t>
            </a:r>
            <a:r>
              <a:rPr lang="en-US" altLang="ko-KR" dirty="0"/>
              <a:t>)</a:t>
            </a:r>
            <a:r>
              <a:rPr lang="ko-KR" altLang="en-US" dirty="0"/>
              <a:t>하면 수정된 파일 정보가 파일 목록에 추가 됩니다</a:t>
            </a:r>
            <a:r>
              <a:rPr lang="en-US" altLang="ko-KR" dirty="0"/>
              <a:t>.</a:t>
            </a:r>
          </a:p>
          <a:p>
            <a:pPr>
              <a:lnSpc>
                <a:spcPct val="100000"/>
              </a:lnSpc>
            </a:pPr>
            <a:r>
              <a:rPr lang="ko-KR" altLang="en-US" dirty="0"/>
              <a:t>로그 파일 제거</a:t>
            </a:r>
            <a:endParaRPr lang="en-US" altLang="ko-KR" dirty="0"/>
          </a:p>
          <a:p>
            <a:pPr lvl="1">
              <a:lnSpc>
                <a:spcPct val="100000"/>
              </a:lnSpc>
            </a:pPr>
            <a:r>
              <a:rPr lang="ko-KR" altLang="en-US" dirty="0"/>
              <a:t>파일 목록에서 항목을 선택한 후</a:t>
            </a:r>
            <a:r>
              <a:rPr lang="en-US" altLang="ko-KR" dirty="0"/>
              <a:t>, [Remove] </a:t>
            </a:r>
            <a:r>
              <a:rPr lang="ko-KR" altLang="en-US" dirty="0"/>
              <a:t>버튼을 클릭하면 파일 목록에서 선택된 항목이 제거 됩니다</a:t>
            </a:r>
            <a:r>
              <a:rPr lang="en-US" altLang="ko-KR" dirty="0"/>
              <a:t>.</a:t>
            </a:r>
          </a:p>
          <a:p>
            <a:pPr lvl="1">
              <a:lnSpc>
                <a:spcPct val="100000"/>
              </a:lnSpc>
            </a:pPr>
            <a:r>
              <a:rPr lang="en-US" altLang="ko-KR" dirty="0"/>
              <a:t>[Clear] </a:t>
            </a:r>
            <a:r>
              <a:rPr lang="ko-KR" altLang="en-US" dirty="0"/>
              <a:t>버튼을 클릭하면 전체 목록이 제거 됩니다</a:t>
            </a:r>
            <a:r>
              <a:rPr lang="en-US" altLang="ko-KR" dirty="0"/>
              <a:t>.</a:t>
            </a:r>
          </a:p>
          <a:p>
            <a:pPr lvl="1">
              <a:lnSpc>
                <a:spcPct val="100000"/>
              </a:lnSpc>
            </a:pPr>
            <a:r>
              <a:rPr lang="ko-KR" altLang="en-US" dirty="0"/>
              <a:t>파일 목록에서 체크를 해제하여</a:t>
            </a:r>
            <a:r>
              <a:rPr lang="en-US" altLang="ko-KR" dirty="0"/>
              <a:t>, </a:t>
            </a:r>
            <a:r>
              <a:rPr lang="ko-KR" altLang="en-US" dirty="0"/>
              <a:t>일시적으로 제외할 수 있습니다</a:t>
            </a:r>
            <a:r>
              <a:rPr lang="en-US" altLang="ko-KR" dirty="0"/>
              <a:t>.</a:t>
            </a:r>
          </a:p>
        </p:txBody>
      </p:sp>
      <p:pic>
        <p:nvPicPr>
          <p:cNvPr id="10" name="내용 개체 틀 9">
            <a:extLst>
              <a:ext uri="{FF2B5EF4-FFF2-40B4-BE49-F238E27FC236}">
                <a16:creationId xmlns:a16="http://schemas.microsoft.com/office/drawing/2014/main" id="{B6C1C187-07B9-49FE-B940-CCBF52C1F736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685800" y="2445544"/>
            <a:ext cx="4981575" cy="217170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614445E8-7F01-436B-9092-E2FFFC42BA21}"/>
              </a:ext>
            </a:extLst>
          </p:cNvPr>
          <p:cNvSpPr/>
          <p:nvPr/>
        </p:nvSpPr>
        <p:spPr>
          <a:xfrm>
            <a:off x="790575" y="2790825"/>
            <a:ext cx="4476750" cy="11811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dirty="0">
                <a:solidFill>
                  <a:schemeClr val="tx1"/>
                </a:solidFill>
                <a:highlight>
                  <a:srgbClr val="FFFF00"/>
                </a:highlight>
              </a:rPr>
              <a:t>파일 목록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20055E1-7E9B-4FF0-9EF4-B4D2A7D92DBA}"/>
              </a:ext>
            </a:extLst>
          </p:cNvPr>
          <p:cNvSpPr/>
          <p:nvPr/>
        </p:nvSpPr>
        <p:spPr>
          <a:xfrm>
            <a:off x="790575" y="3971925"/>
            <a:ext cx="4476750" cy="297407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1400" dirty="0">
                <a:solidFill>
                  <a:schemeClr val="tx1"/>
                </a:solidFill>
                <a:highlight>
                  <a:srgbClr val="FFFF00"/>
                </a:highlight>
              </a:rPr>
              <a:t>파일 정보</a:t>
            </a:r>
          </a:p>
        </p:txBody>
      </p:sp>
    </p:spTree>
    <p:extLst>
      <p:ext uri="{BB962C8B-B14F-4D97-AF65-F5344CB8AC3E}">
        <p14:creationId xmlns:p14="http://schemas.microsoft.com/office/powerpoint/2010/main" val="103352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F15A7C9-9B54-4E65-ADEC-00C57E8035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err="1"/>
              <a:t>메인화면</a:t>
            </a:r>
            <a:r>
              <a:rPr lang="ko-KR" altLang="en-US" dirty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설비 정보</a:t>
            </a:r>
          </a:p>
        </p:txBody>
      </p:sp>
      <p:pic>
        <p:nvPicPr>
          <p:cNvPr id="4" name="내용 개체 틀 3">
            <a:extLst>
              <a:ext uri="{FF2B5EF4-FFF2-40B4-BE49-F238E27FC236}">
                <a16:creationId xmlns:a16="http://schemas.microsoft.com/office/drawing/2014/main" id="{FA7B7033-3960-4698-A720-D4B54DAA690A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323975" y="2588419"/>
            <a:ext cx="3705225" cy="1885950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1CAF9AD-4065-423A-9CED-21F323BDB205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ko-KR" dirty="0"/>
              <a:t>EIS</a:t>
            </a:r>
            <a:r>
              <a:rPr lang="ko-KR" altLang="en-US" dirty="0"/>
              <a:t>에 등록된 설비 정보를 표시합니다</a:t>
            </a:r>
            <a:r>
              <a:rPr lang="en-US" altLang="ko-KR" dirty="0"/>
              <a:t>.</a:t>
            </a:r>
          </a:p>
          <a:p>
            <a:pPr lvl="1">
              <a:lnSpc>
                <a:spcPct val="100000"/>
              </a:lnSpc>
            </a:pPr>
            <a:r>
              <a:rPr lang="en-US" altLang="ko-KR" dirty="0"/>
              <a:t>Equipment ID</a:t>
            </a:r>
          </a:p>
          <a:p>
            <a:pPr lvl="1">
              <a:lnSpc>
                <a:spcPct val="100000"/>
              </a:lnSpc>
            </a:pPr>
            <a:r>
              <a:rPr lang="en-US" altLang="ko-KR" dirty="0"/>
              <a:t>Equipment Name</a:t>
            </a:r>
          </a:p>
          <a:p>
            <a:pPr lvl="1">
              <a:lnSpc>
                <a:spcPct val="100000"/>
              </a:lnSpc>
            </a:pPr>
            <a:r>
              <a:rPr lang="en-US" altLang="ko-KR" dirty="0"/>
              <a:t>EIS Model ID</a:t>
            </a:r>
          </a:p>
          <a:p>
            <a:pPr lvl="1">
              <a:lnSpc>
                <a:spcPct val="100000"/>
              </a:lnSpc>
            </a:pPr>
            <a:r>
              <a:rPr lang="en-US" altLang="ko-KR" dirty="0"/>
              <a:t>EIS</a:t>
            </a:r>
            <a:r>
              <a:rPr lang="ko-KR" altLang="en-US" dirty="0"/>
              <a:t> </a:t>
            </a:r>
            <a:r>
              <a:rPr lang="en-US" altLang="ko-KR" dirty="0"/>
              <a:t>Version</a:t>
            </a:r>
          </a:p>
          <a:p>
            <a:pPr lvl="1">
              <a:lnSpc>
                <a:spcPct val="100000"/>
              </a:lnSpc>
            </a:pPr>
            <a:endParaRPr lang="en-US" altLang="ko-KR" dirty="0"/>
          </a:p>
          <a:p>
            <a:pPr>
              <a:lnSpc>
                <a:spcPct val="100000"/>
              </a:lnSpc>
            </a:pPr>
            <a:r>
              <a:rPr lang="ko-KR" altLang="en-US" dirty="0"/>
              <a:t>로그 파일 선택</a:t>
            </a:r>
            <a:endParaRPr lang="en-US" altLang="ko-KR" dirty="0"/>
          </a:p>
          <a:p>
            <a:pPr lvl="1">
              <a:lnSpc>
                <a:spcPct val="100000"/>
              </a:lnSpc>
            </a:pPr>
            <a:r>
              <a:rPr lang="en-US" altLang="ko-KR" dirty="0"/>
              <a:t>[ Equipment Select … ] </a:t>
            </a:r>
            <a:r>
              <a:rPr lang="ko-KR" altLang="en-US" dirty="0"/>
              <a:t>버튼을 클릭하여 로그 선택 창을 호출합니다</a:t>
            </a:r>
            <a:r>
              <a:rPr lang="en-US" altLang="ko-K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4672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F15A7C9-9B54-4E65-ADEC-00C57E8035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err="1"/>
              <a:t>메인화면</a:t>
            </a:r>
            <a:r>
              <a:rPr lang="ko-KR" altLang="en-US" dirty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기능 </a:t>
            </a:r>
            <a:r>
              <a:rPr lang="en-US" altLang="ko-KR" dirty="0"/>
              <a:t>&amp; </a:t>
            </a:r>
            <a:r>
              <a:rPr lang="ko-KR" altLang="en-US" dirty="0"/>
              <a:t>옵션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0E8E5AC-8EA8-4568-8B8E-D978EB11AF9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ko-KR" altLang="en-US" dirty="0"/>
              <a:t>옵션</a:t>
            </a:r>
            <a:endParaRPr lang="en-US" altLang="ko-KR" dirty="0"/>
          </a:p>
          <a:p>
            <a:pPr lvl="1"/>
            <a:r>
              <a:rPr lang="en-US" altLang="ko-KR" dirty="0"/>
              <a:t>[Auto Clear] [Parsing(F5)]</a:t>
            </a:r>
            <a:r>
              <a:rPr lang="ko-KR" altLang="en-US" dirty="0"/>
              <a:t>을 실행하기 전 분석 내용을 초기화 합니다</a:t>
            </a:r>
            <a:r>
              <a:rPr lang="en-US" altLang="ko-KR" dirty="0"/>
              <a:t>.</a:t>
            </a:r>
          </a:p>
          <a:p>
            <a:pPr lvl="1"/>
            <a:r>
              <a:rPr lang="en-US" altLang="ko-KR" dirty="0"/>
              <a:t>[Download] </a:t>
            </a:r>
            <a:r>
              <a:rPr lang="ko-KR" altLang="en-US" dirty="0"/>
              <a:t>원본 로그 파일을 로컬 시스템에 다운로드 합니다</a:t>
            </a:r>
            <a:r>
              <a:rPr lang="en-US" altLang="ko-KR" dirty="0"/>
              <a:t>.</a:t>
            </a:r>
          </a:p>
          <a:p>
            <a:pPr lvl="1"/>
            <a:r>
              <a:rPr lang="en-US" altLang="ko-KR" dirty="0"/>
              <a:t>[Show Group Column] </a:t>
            </a:r>
            <a:r>
              <a:rPr lang="ko-KR" altLang="en-US" dirty="0"/>
              <a:t>로그 그리드의 </a:t>
            </a:r>
            <a:r>
              <a:rPr lang="en-US" altLang="ko-KR" dirty="0"/>
              <a:t>Group </a:t>
            </a:r>
            <a:r>
              <a:rPr lang="ko-KR" altLang="en-US" dirty="0"/>
              <a:t>기능을 활성화 합니다</a:t>
            </a:r>
            <a:r>
              <a:rPr lang="en-US" altLang="ko-KR" dirty="0"/>
              <a:t>.</a:t>
            </a:r>
          </a:p>
          <a:p>
            <a:pPr lvl="1"/>
            <a:r>
              <a:rPr lang="en-US" altLang="ko-KR" dirty="0"/>
              <a:t>[Log Sync] </a:t>
            </a:r>
            <a:r>
              <a:rPr lang="ko-KR" altLang="en-US" dirty="0"/>
              <a:t>로그 텍스트와 그리드를 동기화 합니다</a:t>
            </a:r>
            <a:r>
              <a:rPr lang="en-US" altLang="ko-KR" dirty="0"/>
              <a:t>.</a:t>
            </a:r>
          </a:p>
          <a:p>
            <a:pPr lvl="2"/>
            <a:r>
              <a:rPr lang="ko-KR" altLang="en-US" dirty="0"/>
              <a:t>로그 용량이 많으면</a:t>
            </a:r>
            <a:r>
              <a:rPr lang="en-US" altLang="ko-KR" dirty="0"/>
              <a:t>,</a:t>
            </a:r>
            <a:r>
              <a:rPr lang="ko-KR" altLang="en-US" dirty="0"/>
              <a:t> 그리드에서 항목을 선택 시 텍스트의 라인 이동 속도가 느려 질 때 사용 합니다</a:t>
            </a:r>
            <a:r>
              <a:rPr lang="en-US" altLang="ko-KR" dirty="0"/>
              <a:t>.</a:t>
            </a:r>
          </a:p>
          <a:p>
            <a:pPr lvl="1"/>
            <a:r>
              <a:rPr lang="en-US" altLang="ko-KR" dirty="0"/>
              <a:t>[Hide </a:t>
            </a:r>
            <a:r>
              <a:rPr lang="en-US" altLang="ko-KR" dirty="0" err="1"/>
              <a:t>LinkTest</a:t>
            </a:r>
            <a:r>
              <a:rPr lang="en-US" altLang="ko-KR" dirty="0"/>
              <a:t>] </a:t>
            </a:r>
            <a:r>
              <a:rPr lang="ko-KR" altLang="en-US" dirty="0"/>
              <a:t>그리드에서 시스템의 연결 상태 점검 로그를 제외 합니다</a:t>
            </a:r>
            <a:r>
              <a:rPr lang="en-US" altLang="ko-KR" dirty="0"/>
              <a:t>.</a:t>
            </a:r>
          </a:p>
          <a:p>
            <a:pPr lvl="1"/>
            <a:r>
              <a:rPr lang="en-US" altLang="ko-KR" dirty="0"/>
              <a:t>[Hide TID] </a:t>
            </a:r>
            <a:r>
              <a:rPr lang="ko-KR" altLang="en-US" dirty="0"/>
              <a:t>그리드에서 </a:t>
            </a:r>
            <a:r>
              <a:rPr lang="en-US" altLang="ko-KR" dirty="0"/>
              <a:t>Transaction ID </a:t>
            </a:r>
            <a:r>
              <a:rPr lang="ko-KR" altLang="en-US" dirty="0"/>
              <a:t>정보를 제외 합니다</a:t>
            </a:r>
            <a:r>
              <a:rPr lang="en-US" altLang="ko-KR" dirty="0"/>
              <a:t>.</a:t>
            </a:r>
          </a:p>
          <a:p>
            <a:pPr lvl="1"/>
            <a:r>
              <a:rPr lang="en-US" altLang="ko-KR" dirty="0"/>
              <a:t>[Hide </a:t>
            </a:r>
            <a:r>
              <a:rPr lang="en-US" altLang="ko-KR" dirty="0" err="1"/>
              <a:t>TraceData</a:t>
            </a:r>
            <a:r>
              <a:rPr lang="en-US" altLang="ko-KR" dirty="0"/>
              <a:t>] S6F1 &amp; Trace Data Report </a:t>
            </a:r>
            <a:r>
              <a:rPr lang="ko-KR" altLang="en-US" dirty="0"/>
              <a:t>정보를 제외 합니다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분석기 선택</a:t>
            </a:r>
            <a:endParaRPr lang="en-US" altLang="ko-KR" dirty="0"/>
          </a:p>
          <a:p>
            <a:pPr lvl="1"/>
            <a:r>
              <a:rPr lang="en-US" altLang="ko-KR" dirty="0"/>
              <a:t>[EIS Parser] EIS 2.6.2 </a:t>
            </a:r>
            <a:r>
              <a:rPr lang="ko-KR" altLang="en-US" dirty="0"/>
              <a:t>버전의 로그 분석</a:t>
            </a:r>
            <a:endParaRPr lang="en-US" altLang="ko-KR" dirty="0"/>
          </a:p>
          <a:p>
            <a:pPr lvl="1"/>
            <a:r>
              <a:rPr lang="en-US" altLang="ko-KR" dirty="0"/>
              <a:t>[EIS Parser0] EIS 2.6.3 </a:t>
            </a:r>
            <a:r>
              <a:rPr lang="ko-KR" altLang="en-US" dirty="0"/>
              <a:t>버전의 로그 분석</a:t>
            </a:r>
            <a:endParaRPr lang="en-US" altLang="ko-KR" dirty="0"/>
          </a:p>
          <a:p>
            <a:r>
              <a:rPr lang="ko-KR" altLang="en-US" dirty="0"/>
              <a:t>기능</a:t>
            </a:r>
            <a:endParaRPr lang="en-US" altLang="ko-KR" dirty="0"/>
          </a:p>
          <a:p>
            <a:pPr lvl="1"/>
            <a:r>
              <a:rPr lang="en-US" altLang="ko-KR" dirty="0"/>
              <a:t>[Clear Filter] </a:t>
            </a:r>
            <a:r>
              <a:rPr lang="ko-KR" altLang="en-US" dirty="0"/>
              <a:t>그리드의 필터 설정을 초기화 합니다</a:t>
            </a:r>
            <a:r>
              <a:rPr lang="en-US" altLang="ko-KR" dirty="0"/>
              <a:t>.</a:t>
            </a:r>
          </a:p>
          <a:p>
            <a:pPr lvl="1"/>
            <a:r>
              <a:rPr lang="en-US" altLang="ko-KR" dirty="0"/>
              <a:t>[Column Resize(F6)] </a:t>
            </a:r>
            <a:r>
              <a:rPr lang="ko-KR" altLang="en-US" dirty="0"/>
              <a:t>그리드의 컬럼 너비를 데이터에 맞게 조정 합니다</a:t>
            </a:r>
            <a:r>
              <a:rPr lang="en-US" altLang="ko-KR" dirty="0"/>
              <a:t>.</a:t>
            </a:r>
          </a:p>
          <a:p>
            <a:pPr lvl="1"/>
            <a:r>
              <a:rPr lang="en-US" altLang="ko-KR" dirty="0"/>
              <a:t>[Filter Marking] </a:t>
            </a:r>
            <a:r>
              <a:rPr lang="ko-KR" altLang="en-US" dirty="0"/>
              <a:t>그리드의 마킹 된 항목들만 표시 합니다</a:t>
            </a:r>
            <a:r>
              <a:rPr lang="en-US" altLang="ko-KR" dirty="0"/>
              <a:t>.</a:t>
            </a:r>
          </a:p>
          <a:p>
            <a:pPr lvl="2"/>
            <a:r>
              <a:rPr lang="en-US" altLang="ko-KR" dirty="0"/>
              <a:t>[Parsing(F5)]</a:t>
            </a:r>
            <a:r>
              <a:rPr lang="ko-KR" altLang="en-US" dirty="0"/>
              <a:t>을 실행하면 복귀 됩니다</a:t>
            </a:r>
            <a:r>
              <a:rPr lang="en-US" altLang="ko-KR" dirty="0"/>
              <a:t>.</a:t>
            </a:r>
          </a:p>
          <a:p>
            <a:pPr lvl="1"/>
            <a:r>
              <a:rPr lang="en-US" altLang="ko-KR" dirty="0"/>
              <a:t>[Open</a:t>
            </a:r>
            <a:r>
              <a:rPr lang="ko-KR" altLang="en-US" dirty="0"/>
              <a:t> </a:t>
            </a:r>
            <a:r>
              <a:rPr lang="en-US" altLang="ko-KR" dirty="0"/>
              <a:t>Log …] </a:t>
            </a:r>
            <a:r>
              <a:rPr lang="ko-KR" altLang="en-US" dirty="0"/>
              <a:t>원본 로그 파일을 텍스트 편집기로 실행 합니다</a:t>
            </a:r>
            <a:r>
              <a:rPr lang="en-US" altLang="ko-KR" dirty="0"/>
              <a:t>.</a:t>
            </a:r>
          </a:p>
          <a:p>
            <a:pPr lvl="1"/>
            <a:r>
              <a:rPr lang="en-US" altLang="ko-KR" dirty="0"/>
              <a:t>[Save Log …] </a:t>
            </a:r>
            <a:r>
              <a:rPr lang="ko-KR" altLang="en-US" dirty="0"/>
              <a:t>원본 로그 파일을 로컬에 저장 합니다</a:t>
            </a:r>
            <a:r>
              <a:rPr lang="en-US" altLang="ko-KR" dirty="0"/>
              <a:t>.</a:t>
            </a:r>
          </a:p>
          <a:p>
            <a:pPr lvl="1"/>
            <a:r>
              <a:rPr lang="en-US" altLang="ko-KR" dirty="0"/>
              <a:t>[SECS Define …] </a:t>
            </a:r>
            <a:r>
              <a:rPr lang="ko-KR" altLang="en-US" dirty="0"/>
              <a:t>설비의 </a:t>
            </a:r>
            <a:r>
              <a:rPr lang="en-US" altLang="ko-KR" dirty="0" err="1"/>
              <a:t>GemSetting</a:t>
            </a:r>
            <a:r>
              <a:rPr lang="en-US" altLang="ko-KR" dirty="0"/>
              <a:t> </a:t>
            </a:r>
            <a:r>
              <a:rPr lang="ko-KR" altLang="en-US" dirty="0"/>
              <a:t>정보를 보여줍니다</a:t>
            </a:r>
            <a:r>
              <a:rPr lang="en-US" altLang="ko-KR" dirty="0"/>
              <a:t>.</a:t>
            </a:r>
          </a:p>
          <a:p>
            <a:pPr lvl="1"/>
            <a:r>
              <a:rPr lang="en-US" altLang="ko-KR" dirty="0"/>
              <a:t>[Clear Download] </a:t>
            </a:r>
            <a:r>
              <a:rPr lang="ko-KR" altLang="en-US" dirty="0"/>
              <a:t>다운로드 된 로그 파일들을 제거 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9" name="내용 개체 틀 8">
            <a:extLst>
              <a:ext uri="{FF2B5EF4-FFF2-40B4-BE49-F238E27FC236}">
                <a16:creationId xmlns:a16="http://schemas.microsoft.com/office/drawing/2014/main" id="{A7F6EAD3-85B1-49F2-98CE-3547DE2AF628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942975" y="2755106"/>
            <a:ext cx="4467225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395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F15A7C9-9B54-4E65-ADEC-00C57E8035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err="1"/>
              <a:t>메인화면</a:t>
            </a:r>
            <a:r>
              <a:rPr lang="ko-KR" altLang="en-US" dirty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로그 텍스트</a:t>
            </a:r>
          </a:p>
        </p:txBody>
      </p:sp>
      <p:pic>
        <p:nvPicPr>
          <p:cNvPr id="4" name="내용 개체 틀 3">
            <a:extLst>
              <a:ext uri="{FF2B5EF4-FFF2-40B4-BE49-F238E27FC236}">
                <a16:creationId xmlns:a16="http://schemas.microsoft.com/office/drawing/2014/main" id="{F8304D6E-440C-443C-A133-3D1922261D88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111056" y="879475"/>
            <a:ext cx="4131063" cy="5303838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0CDCEE-B320-4596-A280-A07D2883F0C2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ko-KR" altLang="en-US" dirty="0"/>
              <a:t>로그 파일의 내용을 텍스트로 표시합니다</a:t>
            </a:r>
            <a:r>
              <a:rPr lang="en-US" altLang="ko-KR" dirty="0"/>
              <a:t>.</a:t>
            </a:r>
          </a:p>
          <a:p>
            <a:pPr lvl="1"/>
            <a:r>
              <a:rPr lang="en-US" altLang="ko-KR" dirty="0"/>
              <a:t>SVID Name</a:t>
            </a:r>
            <a:r>
              <a:rPr lang="ko-KR" altLang="en-US" dirty="0"/>
              <a:t>을 포함시켜서 출력합니다</a:t>
            </a:r>
            <a:r>
              <a:rPr lang="en-US" altLang="ko-KR" dirty="0"/>
              <a:t>.</a:t>
            </a:r>
          </a:p>
          <a:p>
            <a:pPr lvl="1"/>
            <a:endParaRPr lang="en-US" altLang="ko-KR" dirty="0"/>
          </a:p>
          <a:p>
            <a:r>
              <a:rPr lang="ko-KR" altLang="en-US" dirty="0"/>
              <a:t>텍스트 검색</a:t>
            </a:r>
            <a:endParaRPr lang="en-US" altLang="ko-KR" dirty="0"/>
          </a:p>
          <a:p>
            <a:pPr lvl="1"/>
            <a:r>
              <a:rPr lang="en-US" altLang="ko-KR" dirty="0"/>
              <a:t>[Ctrl + F] </a:t>
            </a:r>
            <a:r>
              <a:rPr lang="ko-KR" altLang="en-US" dirty="0"/>
              <a:t>키를 입력하면 간단한 문자열 검색 창이 나타납니다</a:t>
            </a:r>
            <a:r>
              <a:rPr lang="en-US" altLang="ko-KR" dirty="0"/>
              <a:t>.</a:t>
            </a:r>
          </a:p>
          <a:p>
            <a:pPr lvl="1"/>
            <a:r>
              <a:rPr lang="en-US" altLang="ko-KR" dirty="0"/>
              <a:t>“</a:t>
            </a:r>
            <a:r>
              <a:rPr lang="ko-KR" altLang="en-US" dirty="0"/>
              <a:t>찾을 내용＂ 에 검색 문자열을 입력한 후 </a:t>
            </a:r>
            <a:r>
              <a:rPr lang="en-US" altLang="ko-KR" dirty="0"/>
              <a:t>[Next] or [Previous] </a:t>
            </a:r>
            <a:r>
              <a:rPr lang="ko-KR" altLang="en-US" dirty="0"/>
              <a:t>를 클릭하여 검색합니다</a:t>
            </a:r>
            <a:r>
              <a:rPr lang="en-US" altLang="ko-KR" dirty="0"/>
              <a:t>. (</a:t>
            </a:r>
            <a:r>
              <a:rPr lang="ko-KR" altLang="en-US" dirty="0"/>
              <a:t>대소문자 구분</a:t>
            </a:r>
            <a:r>
              <a:rPr lang="en-US" altLang="ko-KR" dirty="0"/>
              <a:t>)</a:t>
            </a:r>
          </a:p>
          <a:p>
            <a:pPr lvl="1"/>
            <a:endParaRPr lang="en-US" altLang="ko-KR" dirty="0"/>
          </a:p>
          <a:p>
            <a:pPr lvl="1"/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0BBF1B2-5C6C-4201-BBD1-83D5CD76F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9656" y="5039983"/>
            <a:ext cx="2665922" cy="7337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5118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F15A7C9-9B54-4E65-ADEC-00C57E8035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err="1"/>
              <a:t>메인화면</a:t>
            </a:r>
            <a:r>
              <a:rPr lang="ko-KR" altLang="en-US" dirty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로그 그리드</a:t>
            </a:r>
          </a:p>
        </p:txBody>
      </p:sp>
      <p:pic>
        <p:nvPicPr>
          <p:cNvPr id="4" name="내용 개체 틀 3">
            <a:extLst>
              <a:ext uri="{FF2B5EF4-FFF2-40B4-BE49-F238E27FC236}">
                <a16:creationId xmlns:a16="http://schemas.microsoft.com/office/drawing/2014/main" id="{00DE0894-0CB8-471A-80C1-E1186EBE1707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333375" y="1770132"/>
            <a:ext cx="5686425" cy="3522524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ECB0EC0-5B50-4031-924C-88D485E254D0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ko-KR" altLang="en-US" dirty="0"/>
              <a:t>로그 파일의 메시지를 그리드에 표시 합니다</a:t>
            </a:r>
            <a:r>
              <a:rPr lang="en-US" altLang="ko-KR" dirty="0"/>
              <a:t>.</a:t>
            </a:r>
          </a:p>
          <a:p>
            <a:pPr lvl="1"/>
            <a:r>
              <a:rPr lang="en-US" altLang="ko-KR" dirty="0"/>
              <a:t>1 Message </a:t>
            </a:r>
            <a:r>
              <a:rPr lang="en-US" altLang="ko-KR" dirty="0">
                <a:sym typeface="Wingdings" panose="05000000000000000000" pitchFamily="2" charset="2"/>
              </a:rPr>
              <a:t> 1 Row</a:t>
            </a:r>
          </a:p>
          <a:p>
            <a:pPr lvl="1"/>
            <a:r>
              <a:rPr lang="ko-KR" altLang="en-US" dirty="0">
                <a:sym typeface="Wingdings" panose="05000000000000000000" pitchFamily="2" charset="2"/>
              </a:rPr>
              <a:t>메시지에서 중요 항목을 추출하여 </a:t>
            </a:r>
            <a:r>
              <a:rPr lang="en-US" altLang="ko-KR" dirty="0">
                <a:sym typeface="Wingdings" panose="05000000000000000000" pitchFamily="2" charset="2"/>
              </a:rPr>
              <a:t>Column</a:t>
            </a:r>
            <a:r>
              <a:rPr lang="ko-KR" altLang="en-US" dirty="0">
                <a:sym typeface="Wingdings" panose="05000000000000000000" pitchFamily="2" charset="2"/>
              </a:rPr>
              <a:t>으로 표시 합니다</a:t>
            </a:r>
            <a:r>
              <a:rPr lang="en-US" altLang="ko-KR" dirty="0">
                <a:sym typeface="Wingdings" panose="05000000000000000000" pitchFamily="2" charset="2"/>
              </a:rPr>
              <a:t>.</a:t>
            </a:r>
          </a:p>
          <a:p>
            <a:pPr lvl="1"/>
            <a:r>
              <a:rPr lang="ko-KR" altLang="en-US" dirty="0">
                <a:sym typeface="Wingdings" panose="05000000000000000000" pitchFamily="2" charset="2"/>
              </a:rPr>
              <a:t>첫번째 컬럼은 로그 텍스트의 라인 번호입니다</a:t>
            </a:r>
            <a:r>
              <a:rPr lang="en-US" altLang="ko-KR" dirty="0">
                <a:sym typeface="Wingdings" panose="05000000000000000000" pitchFamily="2" charset="2"/>
              </a:rPr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4519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F15A7C9-9B54-4E65-ADEC-00C57E8035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err="1"/>
              <a:t>메인화면</a:t>
            </a:r>
            <a:r>
              <a:rPr lang="ko-KR" altLang="en-US" dirty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상태바</a:t>
            </a:r>
          </a:p>
        </p:txBody>
      </p:sp>
    </p:spTree>
    <p:extLst>
      <p:ext uri="{BB962C8B-B14F-4D97-AF65-F5344CB8AC3E}">
        <p14:creationId xmlns:p14="http://schemas.microsoft.com/office/powerpoint/2010/main" val="1688626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F15A7C9-9B54-4E65-ADEC-00C57E8035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로그 선택</a:t>
            </a:r>
          </a:p>
        </p:txBody>
      </p:sp>
      <p:pic>
        <p:nvPicPr>
          <p:cNvPr id="6" name="내용 개체 틀 5">
            <a:extLst>
              <a:ext uri="{FF2B5EF4-FFF2-40B4-BE49-F238E27FC236}">
                <a16:creationId xmlns:a16="http://schemas.microsoft.com/office/drawing/2014/main" id="{E90997FB-CE8B-4E82-A257-479543137632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506003" y="879475"/>
            <a:ext cx="9179994" cy="5303838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25B1B7FA-C772-47CD-8A87-4A8E89129172}"/>
              </a:ext>
            </a:extLst>
          </p:cNvPr>
          <p:cNvSpPr/>
          <p:nvPr/>
        </p:nvSpPr>
        <p:spPr>
          <a:xfrm>
            <a:off x="1506002" y="1083612"/>
            <a:ext cx="9179993" cy="602313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dirty="0">
                <a:solidFill>
                  <a:schemeClr val="tx1"/>
                </a:solidFill>
                <a:highlight>
                  <a:srgbClr val="FFFF00"/>
                </a:highlight>
              </a:rPr>
              <a:t>기능 </a:t>
            </a:r>
            <a:r>
              <a:rPr lang="en-US" altLang="ko-KR" dirty="0">
                <a:solidFill>
                  <a:schemeClr val="tx1"/>
                </a:solidFill>
                <a:highlight>
                  <a:srgbClr val="FFFF00"/>
                </a:highlight>
              </a:rPr>
              <a:t>&amp; </a:t>
            </a:r>
            <a:r>
              <a:rPr lang="ko-KR" altLang="en-US" dirty="0">
                <a:solidFill>
                  <a:schemeClr val="tx1"/>
                </a:solidFill>
                <a:highlight>
                  <a:srgbClr val="FFFF00"/>
                </a:highlight>
              </a:rPr>
              <a:t>옵션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2E3D073-969D-4CF4-8C47-BEA862AB8150}"/>
              </a:ext>
            </a:extLst>
          </p:cNvPr>
          <p:cNvSpPr/>
          <p:nvPr/>
        </p:nvSpPr>
        <p:spPr>
          <a:xfrm>
            <a:off x="1506003" y="1690037"/>
            <a:ext cx="5313898" cy="4493276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highlight>
                  <a:srgbClr val="FFFF00"/>
                </a:highlight>
              </a:rPr>
              <a:t>설비 목록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729CF10-1491-42DA-8C84-0AFD47FFFE66}"/>
              </a:ext>
            </a:extLst>
          </p:cNvPr>
          <p:cNvSpPr/>
          <p:nvPr/>
        </p:nvSpPr>
        <p:spPr>
          <a:xfrm>
            <a:off x="6819901" y="1685925"/>
            <a:ext cx="3866094" cy="4493276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highlight>
                  <a:srgbClr val="FFFF00"/>
                </a:highlight>
              </a:rPr>
              <a:t>로그 목록</a:t>
            </a:r>
          </a:p>
        </p:txBody>
      </p:sp>
    </p:spTree>
    <p:extLst>
      <p:ext uri="{BB962C8B-B14F-4D97-AF65-F5344CB8AC3E}">
        <p14:creationId xmlns:p14="http://schemas.microsoft.com/office/powerpoint/2010/main" val="1483363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F15A7C9-9B54-4E65-ADEC-00C57E8035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로그 선택 </a:t>
            </a:r>
            <a:r>
              <a:rPr lang="en-US" altLang="ko-KR" dirty="0"/>
              <a:t>– </a:t>
            </a:r>
            <a:r>
              <a:rPr lang="ko-KR" altLang="en-US" dirty="0"/>
              <a:t>기능 </a:t>
            </a:r>
            <a:r>
              <a:rPr lang="en-US" altLang="ko-KR" dirty="0"/>
              <a:t>&amp; </a:t>
            </a:r>
            <a:r>
              <a:rPr lang="ko-KR" altLang="en-US" dirty="0"/>
              <a:t>옵션 </a:t>
            </a:r>
          </a:p>
        </p:txBody>
      </p:sp>
    </p:spTree>
    <p:extLst>
      <p:ext uri="{BB962C8B-B14F-4D97-AF65-F5344CB8AC3E}">
        <p14:creationId xmlns:p14="http://schemas.microsoft.com/office/powerpoint/2010/main" val="3276814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F15A7C9-9B54-4E65-ADEC-00C57E8035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로그 선택 </a:t>
            </a:r>
            <a:r>
              <a:rPr lang="en-US" altLang="ko-KR" dirty="0"/>
              <a:t>– </a:t>
            </a:r>
            <a:r>
              <a:rPr lang="ko-KR" altLang="en-US" dirty="0"/>
              <a:t>설비 목록</a:t>
            </a:r>
          </a:p>
        </p:txBody>
      </p:sp>
    </p:spTree>
    <p:extLst>
      <p:ext uri="{BB962C8B-B14F-4D97-AF65-F5344CB8AC3E}">
        <p14:creationId xmlns:p14="http://schemas.microsoft.com/office/powerpoint/2010/main" val="1704587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F15A7C9-9B54-4E65-ADEC-00C57E8035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로그 선택 </a:t>
            </a:r>
            <a:r>
              <a:rPr lang="en-US" altLang="ko-KR" dirty="0"/>
              <a:t>– </a:t>
            </a:r>
            <a:r>
              <a:rPr lang="ko-KR" altLang="en-US" dirty="0"/>
              <a:t>로그 목록</a:t>
            </a:r>
          </a:p>
        </p:txBody>
      </p:sp>
    </p:spTree>
    <p:extLst>
      <p:ext uri="{BB962C8B-B14F-4D97-AF65-F5344CB8AC3E}">
        <p14:creationId xmlns:p14="http://schemas.microsoft.com/office/powerpoint/2010/main" val="802706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0FB01533-77B2-4F8A-897A-AA0DD50E30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C4C57E5-A865-420B-9995-C1EBA2547CB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C9F99F5-FCE8-4E52-AA0D-2B36E72C6D5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57995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EFC23B61-FD48-4BED-8A3F-FEFDDC11AD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Quick Start Guide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37FB73B-5E11-43CB-BF9A-EE03BEFEC32C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ko-KR" altLang="en-US" dirty="0"/>
              <a:t>① 통신로그 파일 선택</a:t>
            </a:r>
            <a:endParaRPr lang="en-US" altLang="ko-KR" dirty="0"/>
          </a:p>
          <a:p>
            <a:pPr lvl="1">
              <a:buFont typeface="+mj-lt"/>
              <a:buAutoNum type="arabicPeriod"/>
            </a:pPr>
            <a:r>
              <a:rPr lang="en-US" altLang="ko-KR" dirty="0"/>
              <a:t>“Equipment Select …” </a:t>
            </a:r>
            <a:r>
              <a:rPr lang="ko-KR" altLang="en-US" dirty="0"/>
              <a:t>버튼을 클릭합니다</a:t>
            </a:r>
            <a:r>
              <a:rPr lang="en-US" altLang="ko-KR" dirty="0"/>
              <a:t>.</a:t>
            </a:r>
          </a:p>
          <a:p>
            <a:pPr lvl="1">
              <a:buFont typeface="+mj-lt"/>
              <a:buAutoNum type="arabicPeriod"/>
            </a:pPr>
            <a:r>
              <a:rPr lang="ko-KR" altLang="en-US" dirty="0"/>
              <a:t>팝업 창에서 설비 통신로그 파일</a:t>
            </a:r>
            <a:r>
              <a:rPr lang="en-US" altLang="ko-KR" dirty="0"/>
              <a:t>(</a:t>
            </a:r>
            <a:r>
              <a:rPr lang="ko-KR" altLang="en-US" dirty="0"/>
              <a:t>들</a:t>
            </a:r>
            <a:r>
              <a:rPr lang="en-US" altLang="ko-KR" dirty="0"/>
              <a:t>)</a:t>
            </a:r>
            <a:r>
              <a:rPr lang="ko-KR" altLang="en-US" dirty="0"/>
              <a:t>을 선택합니다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en-US" altLang="ko-KR" dirty="0"/>
              <a:t>: </a:t>
            </a:r>
            <a:r>
              <a:rPr lang="ko-KR" altLang="en-US" dirty="0"/>
              <a:t>다음 페이지 참조</a:t>
            </a:r>
            <a:endParaRPr lang="en-US" altLang="ko-KR" dirty="0"/>
          </a:p>
          <a:p>
            <a:pPr>
              <a:buFont typeface="+mj-lt"/>
              <a:buAutoNum type="arabicPeriod"/>
            </a:pPr>
            <a:r>
              <a:rPr lang="ko-KR" altLang="en-US" dirty="0"/>
              <a:t>② 통신로그 파일 추가 및 삭제</a:t>
            </a:r>
            <a:endParaRPr lang="en-US" altLang="ko-KR" dirty="0"/>
          </a:p>
          <a:p>
            <a:pPr lvl="1">
              <a:buFont typeface="+mj-lt"/>
              <a:buAutoNum type="arabicPeriod"/>
            </a:pPr>
            <a:r>
              <a:rPr lang="ko-KR" altLang="en-US" dirty="0"/>
              <a:t>하단의 파일 경로를 입력한 후</a:t>
            </a:r>
            <a:r>
              <a:rPr lang="en-US" altLang="ko-KR" dirty="0"/>
              <a:t>, “Add” or “Enter Key”</a:t>
            </a:r>
            <a:r>
              <a:rPr lang="ko-KR" altLang="en-US" dirty="0"/>
              <a:t>를 입력하면</a:t>
            </a:r>
            <a:r>
              <a:rPr lang="en-US" altLang="ko-KR" dirty="0"/>
              <a:t>, </a:t>
            </a:r>
            <a:br>
              <a:rPr lang="en-US" altLang="ko-KR" dirty="0"/>
            </a:br>
            <a:r>
              <a:rPr lang="ko-KR" altLang="en-US" dirty="0"/>
              <a:t>통신로그 파일이 목록에 추가 됩니다</a:t>
            </a:r>
            <a:r>
              <a:rPr lang="en-US" altLang="ko-KR" dirty="0"/>
              <a:t>.</a:t>
            </a:r>
          </a:p>
          <a:p>
            <a:pPr lvl="1">
              <a:buFont typeface="+mj-lt"/>
              <a:buAutoNum type="arabicPeriod"/>
            </a:pPr>
            <a:r>
              <a:rPr lang="ko-KR" altLang="en-US" dirty="0"/>
              <a:t>통신로그 파일을 선택한 후</a:t>
            </a:r>
            <a:r>
              <a:rPr lang="en-US" altLang="ko-KR" dirty="0"/>
              <a:t>, “Remove” or “DEL Key”</a:t>
            </a:r>
            <a:r>
              <a:rPr lang="ko-KR" altLang="en-US" dirty="0"/>
              <a:t>를 입력하면</a:t>
            </a:r>
            <a:r>
              <a:rPr lang="en-US" altLang="ko-KR" dirty="0"/>
              <a:t>,</a:t>
            </a:r>
            <a:br>
              <a:rPr lang="en-US" altLang="ko-KR" dirty="0"/>
            </a:br>
            <a:r>
              <a:rPr lang="ko-KR" altLang="en-US" dirty="0"/>
              <a:t>선택된 통신로그 파일이 목록에서 제거 됩니다</a:t>
            </a:r>
            <a:r>
              <a:rPr lang="en-US" altLang="ko-KR" dirty="0"/>
              <a:t>.</a:t>
            </a:r>
          </a:p>
          <a:p>
            <a:pPr lvl="1">
              <a:buFont typeface="+mj-lt"/>
              <a:buAutoNum type="arabicPeriod"/>
            </a:pPr>
            <a:r>
              <a:rPr lang="en-US" altLang="ko-KR" dirty="0"/>
              <a:t>“Parsing(F5)” </a:t>
            </a:r>
            <a:r>
              <a:rPr lang="ko-KR" altLang="en-US" dirty="0"/>
              <a:t>을 실행하면 하단에 통신로그가 출력 됩니다</a:t>
            </a:r>
            <a:r>
              <a:rPr lang="en-US" altLang="ko-KR" dirty="0"/>
              <a:t>.</a:t>
            </a:r>
          </a:p>
          <a:p>
            <a:pPr>
              <a:buFont typeface="+mj-lt"/>
              <a:buAutoNum type="arabicPeriod"/>
            </a:pPr>
            <a:r>
              <a:rPr lang="ko-KR" altLang="en-US" dirty="0"/>
              <a:t>③ 옵션</a:t>
            </a:r>
            <a:endParaRPr lang="en-US" altLang="ko-KR" dirty="0"/>
          </a:p>
          <a:p>
            <a:pPr lvl="1">
              <a:buFont typeface="+mj-lt"/>
              <a:buAutoNum type="arabicPeriod"/>
            </a:pPr>
            <a:r>
              <a:rPr lang="en-US" altLang="ko-KR" dirty="0"/>
              <a:t>“Log Sync” </a:t>
            </a:r>
            <a:r>
              <a:rPr lang="ko-KR" altLang="en-US" dirty="0"/>
              <a:t>그리드의 </a:t>
            </a:r>
            <a:r>
              <a:rPr lang="en-US" altLang="ko-KR" dirty="0"/>
              <a:t>Row </a:t>
            </a:r>
            <a:r>
              <a:rPr lang="ko-KR" altLang="en-US" dirty="0"/>
              <a:t>이동시</a:t>
            </a:r>
            <a:r>
              <a:rPr lang="en-US" altLang="ko-KR" dirty="0"/>
              <a:t>, </a:t>
            </a:r>
            <a:r>
              <a:rPr lang="ko-KR" altLang="en-US" dirty="0"/>
              <a:t>텍스트 로그의 이동</a:t>
            </a:r>
            <a:br>
              <a:rPr lang="en-US" altLang="ko-KR" dirty="0"/>
            </a:br>
            <a:r>
              <a:rPr lang="en-US" altLang="ko-KR" dirty="0"/>
              <a:t>: </a:t>
            </a:r>
            <a:r>
              <a:rPr lang="ko-KR" altLang="en-US" dirty="0"/>
              <a:t>통신로그의 양이 많아서 속도가 저하될 경우에 활용 합니다</a:t>
            </a:r>
            <a:r>
              <a:rPr lang="en-US" altLang="ko-KR" dirty="0"/>
              <a:t>.</a:t>
            </a:r>
          </a:p>
          <a:p>
            <a:pPr lvl="1">
              <a:buFont typeface="+mj-lt"/>
              <a:buAutoNum type="arabicPeriod"/>
            </a:pPr>
            <a:r>
              <a:rPr lang="en-US" altLang="ko-KR" dirty="0"/>
              <a:t>“Original …” </a:t>
            </a:r>
            <a:r>
              <a:rPr lang="ko-KR" altLang="en-US" dirty="0"/>
              <a:t>원본 파일을 윈도우 기본 편집기로 </a:t>
            </a:r>
            <a:r>
              <a:rPr lang="en-US" altLang="ko-KR" dirty="0"/>
              <a:t>Open </a:t>
            </a:r>
            <a:r>
              <a:rPr lang="ko-KR" altLang="en-US" dirty="0"/>
              <a:t>합니다</a:t>
            </a:r>
            <a:r>
              <a:rPr lang="en-US" altLang="ko-KR" dirty="0"/>
              <a:t>.</a:t>
            </a:r>
          </a:p>
          <a:p>
            <a:pPr lvl="1">
              <a:buFont typeface="+mj-lt"/>
              <a:buAutoNum type="arabicPeriod"/>
            </a:pPr>
            <a:r>
              <a:rPr lang="en-US" altLang="ko-KR" dirty="0"/>
              <a:t>“SECS Define …” EIS</a:t>
            </a:r>
            <a:r>
              <a:rPr lang="ko-KR" altLang="en-US" dirty="0"/>
              <a:t> 데이터베이스에 저장된 </a:t>
            </a:r>
            <a:r>
              <a:rPr lang="en-US" altLang="ko-KR" dirty="0"/>
              <a:t>Event &amp; Report Define </a:t>
            </a:r>
            <a:r>
              <a:rPr lang="ko-KR" altLang="en-US" dirty="0"/>
              <a:t>정보를 팝업 창에 표시합니다</a:t>
            </a:r>
            <a:r>
              <a:rPr lang="en-US" altLang="ko-KR" dirty="0"/>
              <a:t>.</a:t>
            </a:r>
          </a:p>
          <a:p>
            <a:pPr lvl="1">
              <a:buFont typeface="+mj-lt"/>
              <a:buAutoNum type="arabicPeriod"/>
            </a:pPr>
            <a:r>
              <a:rPr lang="en-US" altLang="ko-KR" dirty="0"/>
              <a:t>“Filter Marking” </a:t>
            </a:r>
            <a:r>
              <a:rPr lang="ko-KR" altLang="en-US" dirty="0"/>
              <a:t>녹색으로 마킹 된 </a:t>
            </a:r>
            <a:r>
              <a:rPr lang="en-US" altLang="ko-KR" dirty="0"/>
              <a:t>Row</a:t>
            </a:r>
            <a:r>
              <a:rPr lang="ko-KR" altLang="en-US" dirty="0"/>
              <a:t>들만 그리드에 표시합니다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en-US" altLang="ko-KR" dirty="0"/>
              <a:t>: </a:t>
            </a:r>
            <a:r>
              <a:rPr lang="ko-KR" altLang="en-US" dirty="0"/>
              <a:t>녹색 마킹은 셀을 더블 클릭하면</a:t>
            </a:r>
            <a:r>
              <a:rPr lang="en-US" altLang="ko-KR" dirty="0"/>
              <a:t>, </a:t>
            </a:r>
            <a:r>
              <a:rPr lang="ko-KR" altLang="en-US" dirty="0"/>
              <a:t>해당 컬럼에서 동일한 값들이 선택됩니다</a:t>
            </a:r>
            <a:r>
              <a:rPr lang="en-US" altLang="ko-KR" dirty="0"/>
              <a:t>.</a:t>
            </a:r>
          </a:p>
          <a:p>
            <a:pPr lvl="1">
              <a:buFont typeface="+mj-lt"/>
              <a:buAutoNum type="arabicPeriod"/>
            </a:pPr>
            <a:endParaRPr lang="en-US" altLang="ko-KR" dirty="0"/>
          </a:p>
          <a:p>
            <a:pPr lvl="1">
              <a:buFont typeface="+mj-lt"/>
              <a:buAutoNum type="arabicPeriod"/>
            </a:pPr>
            <a:endParaRPr lang="ko-KR" altLang="en-US" dirty="0"/>
          </a:p>
        </p:txBody>
      </p:sp>
      <p:pic>
        <p:nvPicPr>
          <p:cNvPr id="6" name="내용 개체 틀 5">
            <a:extLst>
              <a:ext uri="{FF2B5EF4-FFF2-40B4-BE49-F238E27FC236}">
                <a16:creationId xmlns:a16="http://schemas.microsoft.com/office/drawing/2014/main" id="{71197270-02CC-47EA-840F-9753A2BD230C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333375" y="1888698"/>
            <a:ext cx="5686425" cy="3285391"/>
          </a:xfrm>
          <a:prstGeom prst="rect">
            <a:avLst/>
          </a:prstGeom>
        </p:spPr>
      </p:pic>
      <p:sp>
        <p:nvSpPr>
          <p:cNvPr id="7" name="타원 6">
            <a:extLst>
              <a:ext uri="{FF2B5EF4-FFF2-40B4-BE49-F238E27FC236}">
                <a16:creationId xmlns:a16="http://schemas.microsoft.com/office/drawing/2014/main" id="{81FE2E71-EC66-49BF-AA41-2E1F30B16AD5}"/>
              </a:ext>
            </a:extLst>
          </p:cNvPr>
          <p:cNvSpPr/>
          <p:nvPr/>
        </p:nvSpPr>
        <p:spPr>
          <a:xfrm>
            <a:off x="3313651" y="2382474"/>
            <a:ext cx="226502" cy="2265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1</a:t>
            </a:r>
            <a:endParaRPr lang="ko-KR" altLang="en-US" sz="1200" b="1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3DF82BC8-3C79-4EF5-990D-373AA4D7E640}"/>
              </a:ext>
            </a:extLst>
          </p:cNvPr>
          <p:cNvSpPr/>
          <p:nvPr/>
        </p:nvSpPr>
        <p:spPr>
          <a:xfrm>
            <a:off x="1846976" y="2382474"/>
            <a:ext cx="226502" cy="2265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2</a:t>
            </a:r>
            <a:endParaRPr lang="ko-KR" altLang="en-US" sz="1200" b="1" dirty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31655ADA-914C-40F8-9E01-17FFD39B7040}"/>
              </a:ext>
            </a:extLst>
          </p:cNvPr>
          <p:cNvSpPr/>
          <p:nvPr/>
        </p:nvSpPr>
        <p:spPr>
          <a:xfrm>
            <a:off x="4780326" y="2382474"/>
            <a:ext cx="226502" cy="2265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3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6254744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8C8674FF-D0C4-4A28-AC36-144E585C87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Quick Start Guide – Equipment Selector</a:t>
            </a: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0AA8D5B3-3CC6-4DF5-9A3D-0DEBA6F1125C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333375" y="1888698"/>
            <a:ext cx="5686425" cy="3285391"/>
          </a:xfrm>
          <a:prstGeom prst="rect">
            <a:avLst/>
          </a:prstGeom>
        </p:spPr>
      </p:pic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C302412-D2C9-4878-964C-205AA9AF994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en-US" altLang="ko-KR" sz="1100" dirty="0"/>
              <a:t>“Server” </a:t>
            </a:r>
            <a:r>
              <a:rPr lang="ko-KR" altLang="en-US" sz="1100" dirty="0"/>
              <a:t>를 선택합니다</a:t>
            </a:r>
            <a:r>
              <a:rPr lang="en-US" altLang="ko-KR" sz="1100" dirty="0"/>
              <a:t>.  </a:t>
            </a:r>
            <a:r>
              <a:rPr lang="ko-KR" altLang="en-US" sz="1100" dirty="0"/>
              <a:t>서버가 선택되면</a:t>
            </a:r>
            <a:r>
              <a:rPr lang="en-US" altLang="ko-KR" sz="1100" dirty="0"/>
              <a:t>,</a:t>
            </a:r>
          </a:p>
          <a:p>
            <a:pPr lvl="1">
              <a:buFont typeface="+mj-lt"/>
              <a:buAutoNum type="arabicPeriod"/>
            </a:pPr>
            <a:r>
              <a:rPr lang="ko-KR" altLang="en-US" sz="1000" dirty="0"/>
              <a:t>좌측 하단에는 설비 목록이 표시되며</a:t>
            </a:r>
            <a:r>
              <a:rPr lang="en-US" altLang="ko-KR" sz="1000" dirty="0"/>
              <a:t>,</a:t>
            </a:r>
          </a:p>
          <a:p>
            <a:pPr lvl="1">
              <a:buFont typeface="+mj-lt"/>
              <a:buAutoNum type="arabicPeriod"/>
            </a:pPr>
            <a:r>
              <a:rPr lang="ko-KR" altLang="en-US" sz="1000" dirty="0"/>
              <a:t>우측 하단에는 선택된 설비의 통신로그 파일들이 표시됩니다</a:t>
            </a:r>
            <a:r>
              <a:rPr lang="en-US" altLang="ko-KR" sz="1000" dirty="0"/>
              <a:t>.</a:t>
            </a:r>
          </a:p>
          <a:p>
            <a:pPr>
              <a:buFont typeface="+mj-lt"/>
              <a:buAutoNum type="arabicPeriod"/>
            </a:pPr>
            <a:r>
              <a:rPr lang="ko-KR" altLang="en-US" sz="1100" dirty="0"/>
              <a:t>통신로그 파일</a:t>
            </a:r>
            <a:r>
              <a:rPr lang="en-US" altLang="ko-KR" sz="1100" dirty="0"/>
              <a:t>(</a:t>
            </a:r>
            <a:r>
              <a:rPr lang="ko-KR" altLang="en-US" sz="1100" dirty="0"/>
              <a:t>들</a:t>
            </a:r>
            <a:r>
              <a:rPr lang="en-US" altLang="ko-KR" sz="1100" dirty="0"/>
              <a:t>)</a:t>
            </a:r>
            <a:r>
              <a:rPr lang="ko-KR" altLang="en-US" sz="1100" dirty="0"/>
              <a:t>을 선택한 후 </a:t>
            </a:r>
            <a:r>
              <a:rPr lang="en-US" altLang="ko-KR" sz="1100" dirty="0"/>
              <a:t>“OK” </a:t>
            </a:r>
            <a:r>
              <a:rPr lang="ko-KR" altLang="en-US" sz="1100" dirty="0"/>
              <a:t>버튼을 클릭하거나</a:t>
            </a:r>
            <a:r>
              <a:rPr lang="en-US" altLang="ko-KR" sz="1100" dirty="0"/>
              <a:t>, “Enter Key” </a:t>
            </a:r>
            <a:r>
              <a:rPr lang="ko-KR" altLang="en-US" sz="1100" dirty="0"/>
              <a:t>를 입력합니다</a:t>
            </a:r>
            <a:r>
              <a:rPr lang="en-US" altLang="ko-KR" sz="1100" dirty="0"/>
              <a:t>.</a:t>
            </a:r>
          </a:p>
          <a:p>
            <a:pPr>
              <a:buFont typeface="+mj-lt"/>
              <a:buAutoNum type="arabicPeriod"/>
            </a:pPr>
            <a:endParaRPr lang="en-US" altLang="ko-KR" sz="1100" dirty="0"/>
          </a:p>
          <a:p>
            <a:pPr>
              <a:buFont typeface="+mj-lt"/>
              <a:buAutoNum type="arabicPeriod"/>
            </a:pPr>
            <a:r>
              <a:rPr lang="ko-KR" altLang="en-US" sz="1100" dirty="0"/>
              <a:t>설비 명</a:t>
            </a:r>
            <a:r>
              <a:rPr lang="en-US" altLang="ko-KR" sz="1100" dirty="0"/>
              <a:t>(Name) </a:t>
            </a:r>
            <a:r>
              <a:rPr lang="ko-KR" altLang="en-US" sz="1100" dirty="0"/>
              <a:t>수정 </a:t>
            </a:r>
            <a:r>
              <a:rPr lang="en-US" altLang="ko-KR" sz="1100" dirty="0"/>
              <a:t>- </a:t>
            </a:r>
            <a:r>
              <a:rPr lang="ko-KR" altLang="en-US" sz="1100" dirty="0"/>
              <a:t>로컬 시스템에만 적용</a:t>
            </a:r>
            <a:endParaRPr lang="en-US" altLang="ko-KR" sz="1100" dirty="0"/>
          </a:p>
          <a:p>
            <a:pPr lvl="1">
              <a:buFont typeface="+mj-lt"/>
              <a:buAutoNum type="arabicPeriod"/>
            </a:pPr>
            <a:r>
              <a:rPr lang="ko-KR" altLang="en-US" sz="1000" dirty="0"/>
              <a:t>설비 목록의 그리드 헤더에서 </a:t>
            </a:r>
            <a:r>
              <a:rPr lang="en-US" altLang="ko-KR" sz="1000" dirty="0"/>
              <a:t>“</a:t>
            </a:r>
            <a:r>
              <a:rPr lang="ko-KR" altLang="en-US" sz="1000" dirty="0"/>
              <a:t>팝업메뉴 </a:t>
            </a:r>
            <a:r>
              <a:rPr lang="en-US" altLang="ko-KR" sz="1000" dirty="0"/>
              <a:t>&gt; Column Chooser” </a:t>
            </a:r>
            <a:r>
              <a:rPr lang="ko-KR" altLang="en-US" sz="1000" dirty="0"/>
              <a:t>를 선택합니다</a:t>
            </a:r>
            <a:r>
              <a:rPr lang="en-US" altLang="ko-KR" sz="1000" dirty="0"/>
              <a:t>.</a:t>
            </a:r>
          </a:p>
          <a:p>
            <a:pPr lvl="1">
              <a:buFont typeface="+mj-lt"/>
              <a:buAutoNum type="arabicPeriod"/>
            </a:pPr>
            <a:r>
              <a:rPr lang="en-US" altLang="ko-KR" sz="1000" dirty="0"/>
              <a:t>Column Chooser</a:t>
            </a:r>
            <a:r>
              <a:rPr lang="ko-KR" altLang="en-US" sz="1000" dirty="0"/>
              <a:t>에서 </a:t>
            </a:r>
            <a:r>
              <a:rPr lang="en-US" altLang="ko-KR" sz="1000" dirty="0"/>
              <a:t>“</a:t>
            </a:r>
            <a:r>
              <a:rPr lang="en-US" altLang="ko-KR" sz="1000" dirty="0" err="1"/>
              <a:t>DDUtil</a:t>
            </a:r>
            <a:r>
              <a:rPr lang="en-US" altLang="ko-KR" sz="1000" dirty="0"/>
              <a:t> Name” </a:t>
            </a:r>
            <a:r>
              <a:rPr lang="ko-KR" altLang="en-US" sz="1000" dirty="0"/>
              <a:t>컬럼을 </a:t>
            </a:r>
            <a:r>
              <a:rPr lang="en-US" altLang="ko-KR" sz="1000" dirty="0"/>
              <a:t>Drag &amp; Drop </a:t>
            </a:r>
            <a:r>
              <a:rPr lang="ko-KR" altLang="en-US" sz="1000" dirty="0"/>
              <a:t>하여 설비 목록 그리드에 추가합니다</a:t>
            </a:r>
            <a:r>
              <a:rPr lang="en-US" altLang="ko-KR" sz="1000" dirty="0"/>
              <a:t>.</a:t>
            </a:r>
          </a:p>
          <a:p>
            <a:pPr lvl="1">
              <a:buFont typeface="+mj-lt"/>
              <a:buAutoNum type="arabicPeriod"/>
            </a:pPr>
            <a:r>
              <a:rPr lang="en-US" altLang="ko-KR" sz="1000" dirty="0" err="1"/>
              <a:t>DDUtil</a:t>
            </a:r>
            <a:r>
              <a:rPr lang="ko-KR" altLang="en-US" sz="1000" dirty="0"/>
              <a:t> </a:t>
            </a:r>
            <a:r>
              <a:rPr lang="en-US" altLang="ko-KR" sz="1000" dirty="0"/>
              <a:t>Name</a:t>
            </a:r>
            <a:r>
              <a:rPr lang="ko-KR" altLang="en-US" sz="1000" dirty="0"/>
              <a:t> 항목을 수정합니다</a:t>
            </a:r>
            <a:r>
              <a:rPr lang="en-US" altLang="ko-KR" sz="1000" dirty="0"/>
              <a:t>.</a:t>
            </a:r>
            <a:br>
              <a:rPr lang="en-US" altLang="ko-KR" sz="1000" dirty="0"/>
            </a:br>
            <a:r>
              <a:rPr lang="en-US" altLang="ko-KR" sz="1000" dirty="0"/>
              <a:t>: </a:t>
            </a:r>
            <a:r>
              <a:rPr lang="ko-KR" altLang="en-US" sz="950" dirty="0"/>
              <a:t>셀을 선택한 후</a:t>
            </a:r>
            <a:r>
              <a:rPr lang="en-US" altLang="ko-KR" sz="950" dirty="0"/>
              <a:t>, “F2 Key”</a:t>
            </a:r>
            <a:r>
              <a:rPr lang="ko-KR" altLang="en-US" sz="950" dirty="0"/>
              <a:t>를 사용하면 편집모드를 지원합니다</a:t>
            </a:r>
            <a:r>
              <a:rPr lang="en-US" altLang="ko-KR" sz="950" dirty="0"/>
              <a:t>.</a:t>
            </a:r>
          </a:p>
          <a:p>
            <a:pPr lvl="1">
              <a:buFont typeface="+mj-lt"/>
              <a:buAutoNum type="arabicPeriod"/>
            </a:pPr>
            <a:r>
              <a:rPr lang="en-US" altLang="ko-KR" sz="1000" dirty="0"/>
              <a:t>“Save” </a:t>
            </a:r>
            <a:r>
              <a:rPr lang="ko-KR" altLang="en-US" sz="1000" dirty="0"/>
              <a:t>버튼을 클릭하여 저장합니다</a:t>
            </a:r>
            <a:r>
              <a:rPr lang="en-US" altLang="ko-KR" sz="1000" dirty="0"/>
              <a:t>.</a:t>
            </a:r>
          </a:p>
          <a:p>
            <a:pPr>
              <a:buFont typeface="+mj-lt"/>
              <a:buAutoNum type="arabicPeriod"/>
            </a:pPr>
            <a:r>
              <a:rPr lang="ko-KR" altLang="en-US" sz="1100" dirty="0"/>
              <a:t>설비 명</a:t>
            </a:r>
            <a:r>
              <a:rPr lang="en-US" altLang="ko-KR" sz="1100" dirty="0"/>
              <a:t>(Name) </a:t>
            </a:r>
            <a:r>
              <a:rPr lang="ko-KR" altLang="en-US" sz="1100" dirty="0"/>
              <a:t>복원</a:t>
            </a:r>
            <a:endParaRPr lang="en-US" altLang="ko-KR" sz="1100" dirty="0"/>
          </a:p>
          <a:p>
            <a:pPr lvl="1">
              <a:buFont typeface="+mj-lt"/>
              <a:buAutoNum type="arabicPeriod"/>
            </a:pPr>
            <a:r>
              <a:rPr lang="en-US" altLang="ko-KR" sz="1000" dirty="0"/>
              <a:t>“Clone” </a:t>
            </a:r>
            <a:r>
              <a:rPr lang="ko-KR" altLang="en-US" sz="1000" dirty="0"/>
              <a:t>버튼을 클릭합니다</a:t>
            </a:r>
            <a:r>
              <a:rPr lang="en-US" altLang="ko-KR" sz="1000" dirty="0"/>
              <a:t>.</a:t>
            </a:r>
          </a:p>
          <a:p>
            <a:pPr lvl="1">
              <a:buFont typeface="+mj-lt"/>
              <a:buAutoNum type="arabicPeriod"/>
            </a:pPr>
            <a:endParaRPr lang="en-US" altLang="ko-KR" sz="1000" dirty="0"/>
          </a:p>
          <a:p>
            <a:pPr>
              <a:buFont typeface="+mj-lt"/>
              <a:buAutoNum type="arabicPeriod"/>
            </a:pPr>
            <a:r>
              <a:rPr lang="ko-KR" altLang="en-US" sz="1100" dirty="0"/>
              <a:t>참고사항</a:t>
            </a:r>
            <a:endParaRPr lang="en-US" altLang="ko-KR" sz="1100" dirty="0"/>
          </a:p>
          <a:p>
            <a:pPr lvl="1">
              <a:buFont typeface="+mj-lt"/>
              <a:buAutoNum type="arabicPeriod"/>
            </a:pPr>
            <a:r>
              <a:rPr lang="en-US" altLang="ko-KR" sz="1000" dirty="0"/>
              <a:t>DD </a:t>
            </a:r>
            <a:r>
              <a:rPr lang="ko-KR" altLang="en-US" sz="1000" dirty="0" err="1"/>
              <a:t>사내망</a:t>
            </a:r>
            <a:r>
              <a:rPr lang="ko-KR" altLang="en-US" sz="1000" dirty="0"/>
              <a:t> 또는 </a:t>
            </a:r>
            <a:r>
              <a:rPr lang="en-US" altLang="ko-KR" sz="1000" dirty="0"/>
              <a:t>VPN</a:t>
            </a:r>
            <a:r>
              <a:rPr lang="ko-KR" altLang="en-US" sz="1000" dirty="0"/>
              <a:t>이 연결된 상태에서만 목록이 정상적으로 표시됩니다</a:t>
            </a:r>
            <a:r>
              <a:rPr lang="en-US" altLang="ko-KR" sz="1000" dirty="0"/>
              <a:t>.</a:t>
            </a:r>
          </a:p>
          <a:p>
            <a:pPr lvl="2">
              <a:buFont typeface="+mj-lt"/>
              <a:buAutoNum type="arabicPeriod"/>
            </a:pPr>
            <a:endParaRPr lang="en-US" altLang="ko-KR" sz="950" dirty="0"/>
          </a:p>
          <a:p>
            <a:pPr lvl="1">
              <a:buFont typeface="+mj-lt"/>
              <a:buAutoNum type="arabicPeriod"/>
            </a:pP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6360272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02FF5FED-F29F-47D2-8BF3-904C566234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DD EES Utility</a:t>
            </a:r>
            <a:endParaRPr lang="ko-KR" altLang="en-US" dirty="0"/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3881E5A-F449-4EE7-83DD-3AFDB96CD01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algn="l"/>
            <a:r>
              <a:rPr lang="ko-KR" altLang="en-US" dirty="0"/>
              <a:t>시작 화면</a:t>
            </a:r>
            <a:endParaRPr lang="en-US" altLang="ko-KR" dirty="0"/>
          </a:p>
          <a:p>
            <a:pPr algn="l"/>
            <a:r>
              <a:rPr lang="en-US" altLang="ko-KR" dirty="0"/>
              <a:t>EIS Log Viewer</a:t>
            </a:r>
          </a:p>
          <a:p>
            <a:pPr lvl="1" algn="l"/>
            <a:r>
              <a:rPr lang="ko-KR" altLang="en-US" dirty="0"/>
              <a:t>화면 구성</a:t>
            </a:r>
            <a:endParaRPr lang="en-US" altLang="ko-KR" dirty="0"/>
          </a:p>
          <a:p>
            <a:pPr lvl="1" algn="l"/>
            <a:r>
              <a:rPr lang="ko-KR" altLang="en-US" dirty="0"/>
              <a:t>로그 파일 열기 </a:t>
            </a:r>
            <a:r>
              <a:rPr lang="en-US" altLang="ko-KR" dirty="0"/>
              <a:t>– Equipment Select</a:t>
            </a:r>
          </a:p>
          <a:p>
            <a:pPr lvl="1" algn="l"/>
            <a:r>
              <a:rPr lang="ko-KR" altLang="en-US" dirty="0"/>
              <a:t>로그 파일 열기 </a:t>
            </a:r>
            <a:r>
              <a:rPr lang="en-US" altLang="ko-KR" dirty="0"/>
              <a:t>– Drag &amp; Drop</a:t>
            </a:r>
          </a:p>
          <a:p>
            <a:pPr lvl="1" algn="l"/>
            <a:r>
              <a:rPr lang="ko-KR" altLang="en-US" dirty="0"/>
              <a:t>로그 검색</a:t>
            </a:r>
            <a:endParaRPr lang="en-US" altLang="ko-KR" dirty="0"/>
          </a:p>
          <a:p>
            <a:pPr lvl="1" algn="l"/>
            <a:r>
              <a:rPr lang="ko-KR" altLang="en-US" dirty="0"/>
              <a:t>추가</a:t>
            </a:r>
            <a:r>
              <a:rPr lang="en-US" altLang="ko-KR" dirty="0"/>
              <a:t> </a:t>
            </a:r>
            <a:r>
              <a:rPr lang="ko-KR" altLang="en-US" dirty="0"/>
              <a:t>기능</a:t>
            </a:r>
            <a:endParaRPr lang="en-US" altLang="ko-KR" dirty="0"/>
          </a:p>
          <a:p>
            <a:pPr lvl="1" algn="l"/>
            <a:r>
              <a:rPr lang="en-US" altLang="ko-KR" dirty="0"/>
              <a:t>Quick Start Guide</a:t>
            </a:r>
          </a:p>
          <a:p>
            <a:pPr algn="l"/>
            <a:r>
              <a:rPr lang="en-US" altLang="ko-KR" dirty="0"/>
              <a:t>MIS</a:t>
            </a:r>
            <a:r>
              <a:rPr lang="ko-KR" altLang="en-US" dirty="0"/>
              <a:t> </a:t>
            </a:r>
            <a:r>
              <a:rPr lang="en-US" altLang="ko-KR" dirty="0"/>
              <a:t>Log</a:t>
            </a:r>
            <a:r>
              <a:rPr lang="ko-KR" altLang="en-US" dirty="0"/>
              <a:t> </a:t>
            </a:r>
            <a:r>
              <a:rPr lang="en-US" altLang="ko-KR" dirty="0"/>
              <a:t>Viewer</a:t>
            </a:r>
          </a:p>
          <a:p>
            <a:pPr lvl="1" algn="l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78450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8DB48A5F-BA4A-460D-A2FD-004844C72E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시작화면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FB246295-F4A3-4CAD-B545-D060B8FF0AE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ko-KR" altLang="en-US" sz="1050" dirty="0"/>
              <a:t>실행하고자 하는 항목을 선택합니다</a:t>
            </a:r>
            <a:r>
              <a:rPr lang="en-US" altLang="ko-KR" sz="1050" dirty="0"/>
              <a:t>.</a:t>
            </a:r>
          </a:p>
          <a:p>
            <a:r>
              <a:rPr lang="en-US" altLang="ko-KR" sz="1050" dirty="0"/>
              <a:t>EIS Log Viewer</a:t>
            </a:r>
          </a:p>
          <a:p>
            <a:pPr lvl="1"/>
            <a:r>
              <a:rPr lang="en-US" altLang="ko-KR" sz="1050" dirty="0"/>
              <a:t>EIS App </a:t>
            </a:r>
            <a:r>
              <a:rPr lang="ko-KR" altLang="en-US" sz="1050" dirty="0"/>
              <a:t>에서 발생하는 로그 파일을 </a:t>
            </a:r>
            <a:r>
              <a:rPr lang="en-US" altLang="ko-KR" sz="1050" dirty="0"/>
              <a:t>Gird </a:t>
            </a:r>
            <a:r>
              <a:rPr lang="ko-KR" altLang="en-US" sz="1050" dirty="0"/>
              <a:t>형태로 제공합니다</a:t>
            </a:r>
            <a:r>
              <a:rPr lang="en-US" altLang="ko-KR" sz="1050" dirty="0"/>
              <a:t>.</a:t>
            </a:r>
          </a:p>
          <a:p>
            <a:r>
              <a:rPr lang="en-US" altLang="ko-KR" sz="1050" dirty="0"/>
              <a:t>MIS</a:t>
            </a:r>
            <a:r>
              <a:rPr lang="ko-KR" altLang="en-US" sz="1050" dirty="0"/>
              <a:t> </a:t>
            </a:r>
            <a:r>
              <a:rPr lang="en-US" altLang="ko-KR" sz="1050" dirty="0"/>
              <a:t>Log</a:t>
            </a:r>
            <a:r>
              <a:rPr lang="ko-KR" altLang="en-US" sz="1050" dirty="0"/>
              <a:t> </a:t>
            </a:r>
            <a:r>
              <a:rPr lang="en-US" altLang="ko-KR" sz="1050" dirty="0"/>
              <a:t>Viewer [</a:t>
            </a:r>
            <a:r>
              <a:rPr lang="ko-KR" altLang="en-US" sz="1050" dirty="0" err="1"/>
              <a:t>미사용</a:t>
            </a:r>
            <a:r>
              <a:rPr lang="en-US" altLang="ko-KR" sz="1050" dirty="0"/>
              <a:t>]</a:t>
            </a:r>
          </a:p>
          <a:p>
            <a:pPr lvl="1"/>
            <a:endParaRPr lang="en-US" altLang="ko-KR" sz="950" dirty="0"/>
          </a:p>
          <a:p>
            <a:pPr lvl="1"/>
            <a:endParaRPr lang="en-US" altLang="ko-KR" sz="1050" dirty="0"/>
          </a:p>
        </p:txBody>
      </p:sp>
      <p:pic>
        <p:nvPicPr>
          <p:cNvPr id="9" name="내용 개체 틀 8">
            <a:extLst>
              <a:ext uri="{FF2B5EF4-FFF2-40B4-BE49-F238E27FC236}">
                <a16:creationId xmlns:a16="http://schemas.microsoft.com/office/drawing/2014/main" id="{D115A2CD-FFD5-4894-A829-1754FE788F0D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795462" y="2826544"/>
            <a:ext cx="276225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57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BA4659C-7CC0-4EDF-B2A6-4C90E5E454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ko-KR" altLang="en-US" dirty="0"/>
              <a:t>화면 구성</a:t>
            </a:r>
          </a:p>
        </p:txBody>
      </p:sp>
      <p:pic>
        <p:nvPicPr>
          <p:cNvPr id="2" name="내용 개체 틀 1">
            <a:extLst>
              <a:ext uri="{FF2B5EF4-FFF2-40B4-BE49-F238E27FC236}">
                <a16:creationId xmlns:a16="http://schemas.microsoft.com/office/drawing/2014/main" id="{DBE4EF51-F08A-44C3-AD0D-46A8F7519E24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333375" y="1888698"/>
            <a:ext cx="5686425" cy="3285391"/>
          </a:xfrm>
          <a:prstGeom prst="rect">
            <a:avLst/>
          </a:prstGeom>
        </p:spPr>
      </p:pic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E0C014F-3EC1-4FDF-A367-67C1FD6D011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ko-KR" altLang="en-US" dirty="0"/>
              <a:t>설비</a:t>
            </a:r>
            <a:r>
              <a:rPr lang="en-US" altLang="ko-KR" dirty="0"/>
              <a:t>(</a:t>
            </a:r>
            <a:r>
              <a:rPr lang="ko-KR" altLang="en-US" dirty="0"/>
              <a:t>로그 파일</a:t>
            </a:r>
            <a:r>
              <a:rPr lang="en-US" altLang="ko-KR" dirty="0"/>
              <a:t>)</a:t>
            </a:r>
            <a:r>
              <a:rPr lang="ko-KR" altLang="en-US" dirty="0"/>
              <a:t> 선택 영역</a:t>
            </a:r>
            <a:br>
              <a:rPr lang="en-US" altLang="ko-KR" dirty="0"/>
            </a:br>
            <a:r>
              <a:rPr lang="ko-KR" altLang="en-US" dirty="0"/>
              <a:t>설비 및 로그 파일 선택 팝업 창을 이용하여 로그를 조회할 수 있습니다</a:t>
            </a:r>
            <a:r>
              <a:rPr lang="en-US" altLang="ko-KR" dirty="0"/>
              <a:t>.</a:t>
            </a:r>
          </a:p>
          <a:p>
            <a:pPr>
              <a:buFont typeface="+mj-lt"/>
              <a:buAutoNum type="arabicPeriod"/>
            </a:pPr>
            <a:r>
              <a:rPr lang="ko-KR" altLang="en-US" dirty="0"/>
              <a:t>로그 파일 선택 영역</a:t>
            </a:r>
            <a:br>
              <a:rPr lang="en-US" altLang="ko-KR" dirty="0"/>
            </a:br>
            <a:r>
              <a:rPr lang="ko-KR" altLang="en-US" dirty="0"/>
              <a:t>로그 파일 목록을 관리합니다</a:t>
            </a:r>
            <a:r>
              <a:rPr lang="en-US" altLang="ko-KR" dirty="0"/>
              <a:t>. </a:t>
            </a:r>
            <a:br>
              <a:rPr lang="en-US" altLang="ko-KR" dirty="0"/>
            </a:br>
            <a:r>
              <a:rPr lang="ko-KR" altLang="en-US" dirty="0"/>
              <a:t>텍스트 박스와 </a:t>
            </a:r>
            <a:r>
              <a:rPr lang="en-US" altLang="ko-KR" dirty="0"/>
              <a:t>ADD </a:t>
            </a:r>
            <a:r>
              <a:rPr lang="ko-KR" altLang="en-US" dirty="0"/>
              <a:t>버튼을 사용하여 로그 파일을 추가 할 수 있으며</a:t>
            </a:r>
            <a:r>
              <a:rPr lang="en-US" altLang="ko-KR" dirty="0"/>
              <a:t>, Remove / Clear </a:t>
            </a:r>
            <a:r>
              <a:rPr lang="ko-KR" altLang="en-US" dirty="0"/>
              <a:t>버튼을 사용하여 로그 파일을 제거 할 수 있습니다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ko-KR" altLang="en-US" dirty="0"/>
              <a:t>파일들이 선택된 후에 </a:t>
            </a:r>
            <a:r>
              <a:rPr lang="en-US" altLang="ko-KR" dirty="0"/>
              <a:t>Parsing(F5) </a:t>
            </a:r>
            <a:r>
              <a:rPr lang="ko-KR" altLang="en-US" dirty="0"/>
              <a:t>버튼을 사용하여 로그를 표시합니다</a:t>
            </a:r>
            <a:r>
              <a:rPr lang="en-US" altLang="ko-KR" dirty="0"/>
              <a:t>.</a:t>
            </a:r>
          </a:p>
          <a:p>
            <a:pPr>
              <a:buFont typeface="+mj-lt"/>
              <a:buAutoNum type="arabicPeriod"/>
            </a:pPr>
            <a:r>
              <a:rPr lang="ko-KR" altLang="en-US" dirty="0"/>
              <a:t>로그 </a:t>
            </a:r>
            <a:r>
              <a:rPr lang="en-US" altLang="ko-KR" dirty="0"/>
              <a:t>(</a:t>
            </a:r>
            <a:r>
              <a:rPr lang="ko-KR" altLang="en-US" dirty="0"/>
              <a:t>텍스트</a:t>
            </a:r>
            <a:r>
              <a:rPr lang="en-US" altLang="ko-KR" dirty="0"/>
              <a:t>)</a:t>
            </a:r>
            <a:br>
              <a:rPr lang="en-US" altLang="ko-KR" dirty="0"/>
            </a:br>
            <a:r>
              <a:rPr lang="ko-KR" altLang="en-US" dirty="0"/>
              <a:t>로그 파일들의 내용을 텍스트로 표시합니다</a:t>
            </a:r>
            <a:r>
              <a:rPr lang="en-US" altLang="ko-KR" dirty="0"/>
              <a:t>.</a:t>
            </a:r>
          </a:p>
          <a:p>
            <a:pPr>
              <a:buFont typeface="+mj-lt"/>
              <a:buAutoNum type="arabicPeriod"/>
            </a:pPr>
            <a:r>
              <a:rPr lang="ko-KR" altLang="en-US" dirty="0"/>
              <a:t>로그 </a:t>
            </a:r>
            <a:r>
              <a:rPr lang="en-US" altLang="ko-KR" dirty="0"/>
              <a:t>(</a:t>
            </a:r>
            <a:r>
              <a:rPr lang="ko-KR" altLang="en-US" dirty="0"/>
              <a:t>그리드</a:t>
            </a:r>
            <a:r>
              <a:rPr lang="en-US" altLang="ko-KR" dirty="0"/>
              <a:t>)</a:t>
            </a:r>
            <a:br>
              <a:rPr lang="en-US" altLang="ko-KR" dirty="0"/>
            </a:br>
            <a:r>
              <a:rPr lang="ko-KR" altLang="en-US" dirty="0"/>
              <a:t>로그 파일들의 내용을 간추려서 그리드에 표시합니다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en-US" altLang="ko-KR" u="sng" dirty="0">
                <a:solidFill>
                  <a:srgbClr val="0070C0"/>
                </a:solidFill>
              </a:rPr>
              <a:t>Drag Column </a:t>
            </a:r>
            <a:r>
              <a:rPr lang="ko-KR" altLang="en-US" u="sng" dirty="0">
                <a:solidFill>
                  <a:srgbClr val="0070C0"/>
                </a:solidFill>
              </a:rPr>
              <a:t>기능과 필터 및 정렬 기능</a:t>
            </a:r>
            <a:r>
              <a:rPr lang="ko-KR" altLang="en-US" dirty="0"/>
              <a:t>을 사용하여 데이터를 검색합니다</a:t>
            </a:r>
            <a:r>
              <a:rPr lang="en-US" altLang="ko-KR" dirty="0"/>
              <a:t>.</a:t>
            </a:r>
          </a:p>
          <a:p>
            <a:pPr>
              <a:buFont typeface="+mj-lt"/>
              <a:buAutoNum type="arabicPeriod"/>
            </a:pPr>
            <a:r>
              <a:rPr lang="ko-KR" altLang="en-US" dirty="0"/>
              <a:t>추가 기능</a:t>
            </a:r>
            <a:br>
              <a:rPr lang="en-US" altLang="ko-KR" dirty="0"/>
            </a:br>
            <a:r>
              <a:rPr lang="ko-KR" altLang="en-US" dirty="0"/>
              <a:t>로그 뷰어에 필요한 기능 버튼들이 배치되어 있습니다</a:t>
            </a:r>
            <a:r>
              <a:rPr lang="en-US" altLang="ko-KR" dirty="0"/>
              <a:t>.</a:t>
            </a:r>
          </a:p>
          <a:p>
            <a:pPr>
              <a:buFont typeface="+mj-lt"/>
              <a:buAutoNum type="arabicPeriod"/>
            </a:pPr>
            <a:r>
              <a:rPr lang="ko-KR" altLang="en-US" dirty="0"/>
              <a:t>상태바</a:t>
            </a:r>
            <a:br>
              <a:rPr lang="en-US" altLang="ko-KR" dirty="0"/>
            </a:br>
            <a:r>
              <a:rPr lang="ko-KR" altLang="en-US" dirty="0"/>
              <a:t>이동하고 싶은 라인번호를 입력한 후 </a:t>
            </a:r>
            <a:r>
              <a:rPr lang="en-US" altLang="ko-KR" dirty="0"/>
              <a:t>“Go” </a:t>
            </a:r>
            <a:r>
              <a:rPr lang="ko-KR" altLang="en-US" dirty="0"/>
              <a:t>버튼을 클릭하면 해당 위치로 이동합니다</a:t>
            </a:r>
            <a:r>
              <a:rPr lang="en-US" altLang="ko-KR" dirty="0"/>
              <a:t>.  </a:t>
            </a:r>
            <a:r>
              <a:rPr lang="ko-KR" altLang="en-US" dirty="0"/>
              <a:t>그리드에서 더블 클릭하면 라인번호가 입력 됩니다</a:t>
            </a:r>
            <a:r>
              <a:rPr lang="en-US" altLang="ko-KR" dirty="0"/>
              <a:t>.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3944D8C-757F-4CD0-BAB9-2F8F9F51240F}"/>
              </a:ext>
            </a:extLst>
          </p:cNvPr>
          <p:cNvGrpSpPr/>
          <p:nvPr/>
        </p:nvGrpSpPr>
        <p:grpSpPr>
          <a:xfrm>
            <a:off x="371474" y="2000250"/>
            <a:ext cx="5581651" cy="2973691"/>
            <a:chOff x="371474" y="2000250"/>
            <a:chExt cx="5581651" cy="2973691"/>
          </a:xfrm>
        </p:grpSpPr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EBAA10D8-457A-41AF-A2D8-BBE9C76A9F80}"/>
                </a:ext>
              </a:extLst>
            </p:cNvPr>
            <p:cNvSpPr/>
            <p:nvPr/>
          </p:nvSpPr>
          <p:spPr>
            <a:xfrm>
              <a:off x="2667000" y="2000250"/>
              <a:ext cx="1504950" cy="70485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altLang="ko-KR" b="1" dirty="0">
                  <a:solidFill>
                    <a:srgbClr val="FF0000"/>
                  </a:solidFill>
                </a:rPr>
                <a:t>1.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4D2AB611-B1C5-45FC-B922-C812D636EF50}"/>
                </a:ext>
              </a:extLst>
            </p:cNvPr>
            <p:cNvSpPr/>
            <p:nvPr/>
          </p:nvSpPr>
          <p:spPr>
            <a:xfrm>
              <a:off x="371474" y="2000250"/>
              <a:ext cx="2295525" cy="70485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altLang="ko-KR" b="1" dirty="0">
                  <a:solidFill>
                    <a:srgbClr val="FF0000"/>
                  </a:solidFill>
                </a:rPr>
                <a:t>2.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8BE280E-CD30-4DB7-A475-48CB16695CE0}"/>
                </a:ext>
              </a:extLst>
            </p:cNvPr>
            <p:cNvSpPr/>
            <p:nvPr/>
          </p:nvSpPr>
          <p:spPr>
            <a:xfrm>
              <a:off x="371475" y="2848280"/>
              <a:ext cx="1971676" cy="2125661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altLang="ko-KR" b="1" dirty="0">
                  <a:solidFill>
                    <a:srgbClr val="FF0000"/>
                  </a:solidFill>
                </a:rPr>
                <a:t>3.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16A9C507-9548-4F9D-A8CC-FAC2D939B42A}"/>
                </a:ext>
              </a:extLst>
            </p:cNvPr>
            <p:cNvSpPr/>
            <p:nvPr/>
          </p:nvSpPr>
          <p:spPr>
            <a:xfrm>
              <a:off x="2343151" y="2848279"/>
              <a:ext cx="3609974" cy="2125661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altLang="ko-KR" b="1" dirty="0">
                  <a:solidFill>
                    <a:srgbClr val="FF0000"/>
                  </a:solidFill>
                </a:rPr>
                <a:t>4.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E3E071F1-DD10-41A1-B320-02F6CC43068A}"/>
                </a:ext>
              </a:extLst>
            </p:cNvPr>
            <p:cNvSpPr/>
            <p:nvPr/>
          </p:nvSpPr>
          <p:spPr>
            <a:xfrm>
              <a:off x="4171949" y="2000250"/>
              <a:ext cx="1781175" cy="70485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altLang="ko-KR" b="1" dirty="0">
                  <a:solidFill>
                    <a:srgbClr val="FF0000"/>
                  </a:solidFill>
                </a:rPr>
                <a:t>5.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86392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04FC945B-2175-4B49-A997-1428DEE40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125" y="861745"/>
            <a:ext cx="4302666" cy="94955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CDAD6C2-2235-48C9-8711-9768B29EA2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로그 파일</a:t>
            </a:r>
            <a:r>
              <a:rPr lang="en-US" altLang="ko-KR" dirty="0"/>
              <a:t> </a:t>
            </a:r>
            <a:r>
              <a:rPr lang="ko-KR" altLang="en-US" dirty="0"/>
              <a:t>열기 </a:t>
            </a:r>
            <a:r>
              <a:rPr lang="en-US" altLang="ko-KR" dirty="0"/>
              <a:t>– Equipment</a:t>
            </a:r>
            <a:r>
              <a:rPr lang="ko-KR" altLang="en-US" dirty="0"/>
              <a:t> </a:t>
            </a:r>
            <a:r>
              <a:rPr lang="en-US" altLang="ko-KR" dirty="0"/>
              <a:t>Select</a:t>
            </a:r>
            <a:endParaRPr lang="ko-KR" altLang="en-US" dirty="0"/>
          </a:p>
        </p:txBody>
      </p:sp>
      <p:pic>
        <p:nvPicPr>
          <p:cNvPr id="2" name="내용 개체 틀 1">
            <a:extLst>
              <a:ext uri="{FF2B5EF4-FFF2-40B4-BE49-F238E27FC236}">
                <a16:creationId xmlns:a16="http://schemas.microsoft.com/office/drawing/2014/main" id="{2D218F77-A5AD-48EC-9395-3069448A8A25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/>
          <a:stretch>
            <a:fillRect/>
          </a:stretch>
        </p:blipFill>
        <p:spPr>
          <a:xfrm>
            <a:off x="333375" y="1888698"/>
            <a:ext cx="5686425" cy="3285391"/>
          </a:xfrm>
          <a:prstGeom prst="rect">
            <a:avLst/>
          </a:prstGeom>
        </p:spPr>
      </p:pic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56DCBE7-435D-4230-88DE-7DC06C2CBCA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/>
              <a:t>EIS Log Viewer</a:t>
            </a:r>
            <a:r>
              <a:rPr lang="ko-KR" altLang="en-US" dirty="0"/>
              <a:t>에서 </a:t>
            </a:r>
            <a:r>
              <a:rPr lang="en-US" altLang="ko-KR" dirty="0"/>
              <a:t>“Equipment Select …” </a:t>
            </a:r>
            <a:r>
              <a:rPr lang="ko-KR" altLang="en-US" dirty="0"/>
              <a:t>버튼을 클릭하면</a:t>
            </a:r>
            <a:r>
              <a:rPr lang="en-US" altLang="ko-KR" dirty="0"/>
              <a:t>, </a:t>
            </a:r>
            <a:br>
              <a:rPr lang="en-US" altLang="ko-KR" dirty="0"/>
            </a:br>
            <a:r>
              <a:rPr lang="ko-KR" altLang="en-US" dirty="0"/>
              <a:t>설비 및 로그 파일 선택 창이 활성화 됩니다</a:t>
            </a:r>
            <a:r>
              <a:rPr lang="en-US" altLang="ko-KR" dirty="0"/>
              <a:t>.</a:t>
            </a:r>
          </a:p>
          <a:p>
            <a:pPr>
              <a:buFont typeface="+mj-lt"/>
              <a:buAutoNum type="arabicPeriod"/>
            </a:pPr>
            <a:r>
              <a:rPr lang="en-US" altLang="ko-KR" dirty="0"/>
              <a:t>[1]</a:t>
            </a:r>
            <a:r>
              <a:rPr lang="ko-KR" altLang="en-US" dirty="0"/>
              <a:t>에서 서버를 선택하면</a:t>
            </a:r>
            <a:r>
              <a:rPr lang="en-US" altLang="ko-KR" dirty="0"/>
              <a:t>, </a:t>
            </a:r>
            <a:br>
              <a:rPr lang="en-US" altLang="ko-KR" dirty="0"/>
            </a:br>
            <a:r>
              <a:rPr lang="ko-KR" altLang="en-US" dirty="0"/>
              <a:t>설비 목록이 표시됩니다</a:t>
            </a:r>
            <a:r>
              <a:rPr lang="en-US" altLang="ko-KR" dirty="0"/>
              <a:t>.</a:t>
            </a:r>
          </a:p>
          <a:p>
            <a:pPr>
              <a:buFont typeface="+mj-lt"/>
              <a:buAutoNum type="arabicPeriod"/>
            </a:pPr>
            <a:r>
              <a:rPr lang="en-US" altLang="ko-KR" dirty="0"/>
              <a:t>[2]</a:t>
            </a:r>
            <a:r>
              <a:rPr lang="ko-KR" altLang="en-US" dirty="0"/>
              <a:t>에서 설비를 선택하면</a:t>
            </a:r>
            <a:r>
              <a:rPr lang="en-US" altLang="ko-KR" dirty="0"/>
              <a:t>, </a:t>
            </a:r>
            <a:br>
              <a:rPr lang="en-US" altLang="ko-KR" dirty="0"/>
            </a:br>
            <a:r>
              <a:rPr lang="ko-KR" altLang="en-US" dirty="0"/>
              <a:t>설비의 로그 목록이 표시됩니다</a:t>
            </a:r>
            <a:r>
              <a:rPr lang="en-US" altLang="ko-KR" dirty="0"/>
              <a:t>.</a:t>
            </a:r>
          </a:p>
          <a:p>
            <a:pPr>
              <a:buFont typeface="+mj-lt"/>
              <a:buAutoNum type="arabicPeriod"/>
            </a:pPr>
            <a:r>
              <a:rPr lang="en-US" altLang="ko-KR" dirty="0"/>
              <a:t>[3]</a:t>
            </a:r>
            <a:r>
              <a:rPr lang="ko-KR" altLang="en-US" dirty="0"/>
              <a:t>에서</a:t>
            </a:r>
            <a:r>
              <a:rPr lang="en-US" altLang="ko-KR" dirty="0"/>
              <a:t> </a:t>
            </a:r>
            <a:r>
              <a:rPr lang="ko-KR" altLang="en-US" dirty="0"/>
              <a:t>로그 파일을 선택한 후</a:t>
            </a:r>
            <a:r>
              <a:rPr lang="en-US" altLang="ko-KR" dirty="0"/>
              <a:t>, </a:t>
            </a:r>
            <a:br>
              <a:rPr lang="en-US" altLang="ko-KR" dirty="0"/>
            </a:br>
            <a:r>
              <a:rPr lang="en-US" altLang="ko-KR" dirty="0"/>
              <a:t>“OK” </a:t>
            </a:r>
            <a:r>
              <a:rPr lang="ko-KR" altLang="en-US" dirty="0"/>
              <a:t>버튼 클릭 또는 </a:t>
            </a:r>
            <a:r>
              <a:rPr lang="en-US" altLang="ko-KR" dirty="0"/>
              <a:t>“Enter Key”</a:t>
            </a:r>
            <a:r>
              <a:rPr lang="ko-KR" altLang="en-US" dirty="0"/>
              <a:t>를 입력하면 </a:t>
            </a:r>
            <a:br>
              <a:rPr lang="en-US" altLang="ko-KR" dirty="0"/>
            </a:br>
            <a:r>
              <a:rPr lang="ko-KR" altLang="en-US" dirty="0"/>
              <a:t>현재 창이 닫히면서 선택된 로그 파일들이 </a:t>
            </a:r>
            <a:r>
              <a:rPr lang="en-US" altLang="ko-KR" dirty="0"/>
              <a:t>EIS Log Viewer</a:t>
            </a:r>
            <a:r>
              <a:rPr lang="ko-KR" altLang="en-US" dirty="0"/>
              <a:t>에 추가 됩니다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[</a:t>
            </a:r>
            <a:r>
              <a:rPr lang="ko-KR" altLang="en-US" dirty="0"/>
              <a:t>주의</a:t>
            </a:r>
            <a:r>
              <a:rPr lang="en-US" altLang="ko-KR" dirty="0"/>
              <a:t>] </a:t>
            </a:r>
            <a:r>
              <a:rPr lang="ko-KR" altLang="en-US" dirty="0"/>
              <a:t>대덕전자 </a:t>
            </a:r>
            <a:r>
              <a:rPr lang="ko-KR" altLang="en-US" dirty="0" err="1"/>
              <a:t>내부망</a:t>
            </a:r>
            <a:r>
              <a:rPr lang="en-US" altLang="ko-KR" dirty="0"/>
              <a:t>(</a:t>
            </a:r>
            <a:r>
              <a:rPr lang="ko-KR" altLang="en-US" dirty="0"/>
              <a:t>또는 </a:t>
            </a:r>
            <a:r>
              <a:rPr lang="en-US" altLang="ko-KR" dirty="0"/>
              <a:t>VPN)</a:t>
            </a:r>
            <a:r>
              <a:rPr lang="ko-KR" altLang="en-US" dirty="0"/>
              <a:t>이 아닌 경우 오류가 발생합니다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en-US" altLang="ko-KR" dirty="0"/>
              <a:t>: EIS DB </a:t>
            </a:r>
            <a:r>
              <a:rPr lang="ko-KR" altLang="en-US" dirty="0"/>
              <a:t>정보를 사용합니다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EIS App</a:t>
            </a:r>
            <a:r>
              <a:rPr lang="ko-KR" altLang="en-US" dirty="0"/>
              <a:t>가 최신 버전이 아닌 경우</a:t>
            </a:r>
            <a:r>
              <a:rPr lang="en-US" altLang="ko-KR" dirty="0"/>
              <a:t> “</a:t>
            </a:r>
            <a:r>
              <a:rPr lang="en-US" altLang="ko-KR" dirty="0" err="1"/>
              <a:t>RunVer</a:t>
            </a:r>
            <a:r>
              <a:rPr lang="en-US" altLang="ko-KR" dirty="0"/>
              <a:t>” </a:t>
            </a:r>
            <a:r>
              <a:rPr lang="ko-KR" altLang="en-US" dirty="0"/>
              <a:t>항목의 배경색이 변경 됩니다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DB</a:t>
            </a:r>
            <a:r>
              <a:rPr lang="ko-KR" altLang="en-US" dirty="0"/>
              <a:t>에 설비명이 없을 경우</a:t>
            </a:r>
            <a:r>
              <a:rPr lang="en-US" altLang="ko-KR" dirty="0"/>
              <a:t>, “::”</a:t>
            </a:r>
            <a:r>
              <a:rPr lang="ko-KR" altLang="en-US" dirty="0"/>
              <a:t>으로 시작하는 임시 정보가 표시 됩니다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en-US" altLang="ko-KR" dirty="0"/>
              <a:t>Ex)</a:t>
            </a:r>
            <a:r>
              <a:rPr lang="ko-KR" altLang="en-US" dirty="0"/>
              <a:t> </a:t>
            </a:r>
            <a:r>
              <a:rPr lang="en-US" altLang="ko-KR" dirty="0"/>
              <a:t>“::</a:t>
            </a:r>
            <a:r>
              <a:rPr lang="ko-KR" altLang="en-US" dirty="0" err="1"/>
              <a:t>전처리</a:t>
            </a:r>
            <a:r>
              <a:rPr lang="ko-KR" altLang="en-US" dirty="0"/>
              <a:t> </a:t>
            </a:r>
            <a:r>
              <a:rPr lang="en-US" altLang="ko-KR" dirty="0"/>
              <a:t>01</a:t>
            </a:r>
            <a:r>
              <a:rPr lang="ko-KR" altLang="en-US" dirty="0"/>
              <a:t>호” </a:t>
            </a:r>
            <a:r>
              <a:rPr lang="en-US" altLang="ko-KR" dirty="0"/>
              <a:t>DB</a:t>
            </a:r>
            <a:r>
              <a:rPr lang="ko-KR" altLang="en-US" dirty="0"/>
              <a:t>에 설비명이 없고</a:t>
            </a:r>
            <a:r>
              <a:rPr lang="en-US" altLang="ko-KR" dirty="0"/>
              <a:t>, </a:t>
            </a:r>
            <a:r>
              <a:rPr lang="en-US" altLang="ko-KR" dirty="0" err="1"/>
              <a:t>DDEESUtility</a:t>
            </a:r>
            <a:r>
              <a:rPr lang="en-US" altLang="ko-KR" dirty="0"/>
              <a:t> </a:t>
            </a:r>
            <a:r>
              <a:rPr lang="ko-KR" altLang="en-US" dirty="0"/>
              <a:t>배포에 포함된 설비 정보가 표시 됩니다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CCE4A3F0-1BEC-4914-BE0B-81364972C3CC}"/>
              </a:ext>
            </a:extLst>
          </p:cNvPr>
          <p:cNvGrpSpPr/>
          <p:nvPr/>
        </p:nvGrpSpPr>
        <p:grpSpPr>
          <a:xfrm>
            <a:off x="333374" y="2000250"/>
            <a:ext cx="5686425" cy="3196107"/>
            <a:chOff x="333374" y="1904164"/>
            <a:chExt cx="5686425" cy="3196107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D8AC4E4E-C1D6-4E13-816C-EF3AC9DDFC1B}"/>
                </a:ext>
              </a:extLst>
            </p:cNvPr>
            <p:cNvSpPr/>
            <p:nvPr/>
          </p:nvSpPr>
          <p:spPr>
            <a:xfrm>
              <a:off x="333374" y="1904164"/>
              <a:ext cx="5686425" cy="331883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altLang="ko-KR" b="1" dirty="0">
                  <a:solidFill>
                    <a:srgbClr val="FF0000"/>
                  </a:solidFill>
                </a:rPr>
                <a:t>1.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0B5554BC-B741-4505-BA39-D38C66908FAD}"/>
                </a:ext>
              </a:extLst>
            </p:cNvPr>
            <p:cNvSpPr/>
            <p:nvPr/>
          </p:nvSpPr>
          <p:spPr>
            <a:xfrm>
              <a:off x="333375" y="2236047"/>
              <a:ext cx="3343275" cy="2864224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altLang="ko-KR" b="1" dirty="0">
                  <a:solidFill>
                    <a:srgbClr val="FF0000"/>
                  </a:solidFill>
                </a:rPr>
                <a:t>2.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FDF6A13F-D22C-4636-9C9F-BAE6F2B3CF33}"/>
                </a:ext>
              </a:extLst>
            </p:cNvPr>
            <p:cNvSpPr/>
            <p:nvPr/>
          </p:nvSpPr>
          <p:spPr>
            <a:xfrm>
              <a:off x="3676650" y="2236047"/>
              <a:ext cx="2343149" cy="2864224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altLang="ko-KR" b="1" dirty="0">
                  <a:solidFill>
                    <a:srgbClr val="FF0000"/>
                  </a:solidFill>
                </a:rPr>
                <a:t>3.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5" name="그림 14">
            <a:extLst>
              <a:ext uri="{FF2B5EF4-FFF2-40B4-BE49-F238E27FC236}">
                <a16:creationId xmlns:a16="http://schemas.microsoft.com/office/drawing/2014/main" id="{544F19E0-CD44-4D0D-83D8-1CEF7F1EC3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125" y="5309378"/>
            <a:ext cx="4302666" cy="95064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8" name="화살표: 아래쪽 7">
            <a:extLst>
              <a:ext uri="{FF2B5EF4-FFF2-40B4-BE49-F238E27FC236}">
                <a16:creationId xmlns:a16="http://schemas.microsoft.com/office/drawing/2014/main" id="{C584A1F9-E921-4522-9F2F-D2E96A539F2D}"/>
              </a:ext>
            </a:extLst>
          </p:cNvPr>
          <p:cNvSpPr/>
          <p:nvPr/>
        </p:nvSpPr>
        <p:spPr>
          <a:xfrm>
            <a:off x="2976561" y="1658023"/>
            <a:ext cx="400050" cy="408964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화살표: 아래쪽 15">
            <a:extLst>
              <a:ext uri="{FF2B5EF4-FFF2-40B4-BE49-F238E27FC236}">
                <a16:creationId xmlns:a16="http://schemas.microsoft.com/office/drawing/2014/main" id="{EA0F3401-E454-4532-9805-CEEA28C27340}"/>
              </a:ext>
            </a:extLst>
          </p:cNvPr>
          <p:cNvSpPr/>
          <p:nvPr/>
        </p:nvSpPr>
        <p:spPr>
          <a:xfrm>
            <a:off x="2976561" y="5040335"/>
            <a:ext cx="400050" cy="408964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00529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BA4659C-7CC0-4EDF-B2A6-4C90E5E454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ko-KR" altLang="en-US" dirty="0"/>
              <a:t>로그 파일 열기 </a:t>
            </a:r>
            <a:r>
              <a:rPr lang="en-US" altLang="ko-KR" dirty="0"/>
              <a:t>– Drag &amp; Drop</a:t>
            </a:r>
            <a:endParaRPr lang="ko-KR" altLang="en-US" dirty="0"/>
          </a:p>
        </p:txBody>
      </p:sp>
      <p:pic>
        <p:nvPicPr>
          <p:cNvPr id="16" name="내용 개체 틀 15">
            <a:extLst>
              <a:ext uri="{FF2B5EF4-FFF2-40B4-BE49-F238E27FC236}">
                <a16:creationId xmlns:a16="http://schemas.microsoft.com/office/drawing/2014/main" id="{08F838BC-E063-4078-A674-1A8EB7DAD8E9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333375" y="1888698"/>
            <a:ext cx="5686425" cy="3285391"/>
          </a:xfrm>
          <a:prstGeom prst="rect">
            <a:avLst/>
          </a:prstGeom>
        </p:spPr>
      </p:pic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E0C014F-3EC1-4FDF-A367-67C1FD6D011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altLang="ko-KR" dirty="0"/>
              <a:t>EIS </a:t>
            </a:r>
            <a:r>
              <a:rPr lang="ko-KR" altLang="en-US" dirty="0"/>
              <a:t>로그 파일을 </a:t>
            </a:r>
            <a:r>
              <a:rPr lang="en-US" altLang="ko-KR" dirty="0"/>
              <a:t>Drag &amp; Drop </a:t>
            </a:r>
            <a:r>
              <a:rPr lang="ko-KR" altLang="en-US" dirty="0"/>
              <a:t>하면</a:t>
            </a:r>
            <a:r>
              <a:rPr lang="en-US" altLang="ko-KR" dirty="0"/>
              <a:t>,</a:t>
            </a:r>
          </a:p>
          <a:p>
            <a:pPr lvl="1">
              <a:buFont typeface="+mj-lt"/>
              <a:buAutoNum type="arabicPeriod"/>
            </a:pPr>
            <a:r>
              <a:rPr lang="ko-KR" altLang="en-US" dirty="0"/>
              <a:t>로그</a:t>
            </a:r>
            <a:r>
              <a:rPr lang="en-US" altLang="ko-KR" dirty="0"/>
              <a:t> </a:t>
            </a:r>
            <a:r>
              <a:rPr lang="ko-KR" altLang="en-US" dirty="0"/>
              <a:t>파일 정보가 추가 됩니다</a:t>
            </a:r>
            <a:r>
              <a:rPr lang="en-US" altLang="ko-KR" dirty="0"/>
              <a:t>.</a:t>
            </a:r>
          </a:p>
          <a:p>
            <a:pPr lvl="1">
              <a:buFont typeface="+mj-lt"/>
              <a:buAutoNum type="arabicPeriod"/>
            </a:pPr>
            <a:r>
              <a:rPr lang="ko-KR" altLang="en-US" dirty="0"/>
              <a:t>로그가 텍스트와 그리드에 출력 됩니다</a:t>
            </a:r>
            <a:r>
              <a:rPr lang="en-US" altLang="ko-KR" dirty="0"/>
              <a:t>.</a:t>
            </a:r>
          </a:p>
          <a:p>
            <a:pPr>
              <a:buFont typeface="+mj-lt"/>
              <a:buAutoNum type="arabicPeriod"/>
            </a:pPr>
            <a:r>
              <a:rPr lang="ko-KR" altLang="en-US" dirty="0"/>
              <a:t>로그 파일 추가</a:t>
            </a:r>
            <a:endParaRPr lang="en-US" altLang="ko-KR" dirty="0"/>
          </a:p>
          <a:p>
            <a:pPr lvl="1">
              <a:buFont typeface="+mj-lt"/>
              <a:buAutoNum type="arabicPeriod"/>
            </a:pPr>
            <a:r>
              <a:rPr lang="ko-KR" altLang="en-US" dirty="0"/>
              <a:t>명령어 영역에서 </a:t>
            </a:r>
            <a:r>
              <a:rPr lang="en-US" altLang="ko-KR" dirty="0"/>
              <a:t>Auto Clear </a:t>
            </a:r>
            <a:r>
              <a:rPr lang="ko-KR" altLang="en-US" dirty="0"/>
              <a:t>옵션을 해제 합니다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ko-KR" altLang="en-US" dirty="0"/>
              <a:t>해제하지 않을 경우</a:t>
            </a:r>
            <a:r>
              <a:rPr lang="en-US" altLang="ko-KR" dirty="0"/>
              <a:t>, </a:t>
            </a:r>
            <a:r>
              <a:rPr lang="ko-KR" altLang="en-US" dirty="0"/>
              <a:t>기존 로그 파일은 목록에서 제거 됩니다</a:t>
            </a:r>
            <a:r>
              <a:rPr lang="en-US" altLang="ko-KR" dirty="0"/>
              <a:t>.</a:t>
            </a:r>
          </a:p>
          <a:p>
            <a:pPr lvl="1">
              <a:buFont typeface="+mj-lt"/>
              <a:buAutoNum type="arabicPeriod"/>
            </a:pPr>
            <a:r>
              <a:rPr lang="ko-KR" altLang="en-US" dirty="0"/>
              <a:t>로그 파일을 </a:t>
            </a:r>
            <a:r>
              <a:rPr lang="en-US" altLang="ko-KR" dirty="0"/>
              <a:t>Drag &amp; Drop </a:t>
            </a:r>
            <a:r>
              <a:rPr lang="ko-KR" altLang="en-US" dirty="0"/>
              <a:t>하거나</a:t>
            </a:r>
            <a:r>
              <a:rPr lang="en-US" altLang="ko-KR" dirty="0"/>
              <a:t>,</a:t>
            </a:r>
          </a:p>
          <a:p>
            <a:pPr lvl="1">
              <a:buFont typeface="+mj-lt"/>
              <a:buAutoNum type="arabicPeriod"/>
            </a:pPr>
            <a:r>
              <a:rPr lang="ko-KR" altLang="en-US" dirty="0"/>
              <a:t>파일 목록에서 파일을 선택하면</a:t>
            </a:r>
            <a:r>
              <a:rPr lang="en-US" altLang="ko-KR" dirty="0"/>
              <a:t>, </a:t>
            </a:r>
            <a:r>
              <a:rPr lang="ko-KR" altLang="en-US" dirty="0"/>
              <a:t>해당 파일의 경로가 아래의 텍스트 박스에 표시 됩니다</a:t>
            </a:r>
            <a:r>
              <a:rPr lang="en-US" altLang="ko-KR" dirty="0"/>
              <a:t>.  </a:t>
            </a:r>
            <a:r>
              <a:rPr lang="ko-KR" altLang="en-US" dirty="0"/>
              <a:t>파일명을 수정한 후 </a:t>
            </a:r>
            <a:r>
              <a:rPr lang="en-US" altLang="ko-KR" dirty="0"/>
              <a:t>“Enter Key“ </a:t>
            </a:r>
            <a:r>
              <a:rPr lang="ko-KR" altLang="en-US" dirty="0"/>
              <a:t>또는</a:t>
            </a:r>
            <a:r>
              <a:rPr lang="en-US" altLang="ko-KR" dirty="0"/>
              <a:t> ADD </a:t>
            </a:r>
            <a:r>
              <a:rPr lang="ko-KR" altLang="en-US" dirty="0"/>
              <a:t>버튼을 클릭하면 파일이 추가 됩니다</a:t>
            </a:r>
            <a:r>
              <a:rPr lang="en-US" altLang="ko-KR" dirty="0"/>
              <a:t>.</a:t>
            </a:r>
          </a:p>
          <a:p>
            <a:pPr lvl="1">
              <a:buFont typeface="+mj-lt"/>
              <a:buAutoNum type="arabicPeriod"/>
            </a:pPr>
            <a:r>
              <a:rPr lang="en-US" altLang="ko-KR" dirty="0"/>
              <a:t>Parsing(F5) </a:t>
            </a:r>
            <a:r>
              <a:rPr lang="ko-KR" altLang="en-US" dirty="0"/>
              <a:t>버튼을 클릭하면 로그가 출력 됩니다</a:t>
            </a:r>
            <a:r>
              <a:rPr lang="en-US" altLang="ko-KR" dirty="0"/>
              <a:t>.</a:t>
            </a:r>
          </a:p>
          <a:p>
            <a:pPr>
              <a:buFont typeface="+mj-lt"/>
              <a:buAutoNum type="arabicPeriod"/>
            </a:pPr>
            <a:r>
              <a:rPr lang="ko-KR" altLang="en-US" dirty="0"/>
              <a:t>로그 파일 제거</a:t>
            </a:r>
            <a:endParaRPr lang="en-US" altLang="ko-KR" dirty="0"/>
          </a:p>
          <a:p>
            <a:pPr lvl="1">
              <a:buFont typeface="+mj-lt"/>
              <a:buAutoNum type="arabicPeriod"/>
            </a:pPr>
            <a:r>
              <a:rPr lang="ko-KR" altLang="en-US" dirty="0"/>
              <a:t>파일 목록에서 파일을 선택한 후</a:t>
            </a:r>
            <a:r>
              <a:rPr lang="en-US" altLang="ko-KR" dirty="0"/>
              <a:t>, Remove </a:t>
            </a:r>
            <a:r>
              <a:rPr lang="ko-KR" altLang="en-US" dirty="0"/>
              <a:t>버튼을 클릭하면 제거 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20947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BDF291D-1D34-454D-9CE4-8C76138D78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로그 검색 </a:t>
            </a:r>
            <a:r>
              <a:rPr lang="en-US" altLang="ko-KR" dirty="0"/>
              <a:t>- 1</a:t>
            </a:r>
            <a:endParaRPr lang="ko-KR" altLang="en-US" dirty="0"/>
          </a:p>
        </p:txBody>
      </p:sp>
      <p:pic>
        <p:nvPicPr>
          <p:cNvPr id="17" name="내용 개체 틀 16">
            <a:extLst>
              <a:ext uri="{FF2B5EF4-FFF2-40B4-BE49-F238E27FC236}">
                <a16:creationId xmlns:a16="http://schemas.microsoft.com/office/drawing/2014/main" id="{04122DAB-39CE-4942-B4C0-52BD71DED4F5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923491" y="879475"/>
            <a:ext cx="4506192" cy="2603500"/>
          </a:xfrm>
          <a:prstGeom prst="rect">
            <a:avLst/>
          </a:prstGeom>
        </p:spPr>
      </p:pic>
      <p:pic>
        <p:nvPicPr>
          <p:cNvPr id="19" name="내용 개체 틀 18">
            <a:extLst>
              <a:ext uri="{FF2B5EF4-FFF2-40B4-BE49-F238E27FC236}">
                <a16:creationId xmlns:a16="http://schemas.microsoft.com/office/drawing/2014/main" id="{99DB48E1-C7FE-4DF1-B7F1-F5EB1FB794A8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/>
          <a:stretch>
            <a:fillRect/>
          </a:stretch>
        </p:blipFill>
        <p:spPr>
          <a:xfrm>
            <a:off x="923491" y="3532188"/>
            <a:ext cx="4506192" cy="2603500"/>
          </a:xfrm>
          <a:prstGeom prst="rect">
            <a:avLst/>
          </a:prstGeom>
        </p:spPr>
      </p:pic>
      <p:sp>
        <p:nvSpPr>
          <p:cNvPr id="18" name="내용 개체 틀 17">
            <a:extLst>
              <a:ext uri="{FF2B5EF4-FFF2-40B4-BE49-F238E27FC236}">
                <a16:creationId xmlns:a16="http://schemas.microsoft.com/office/drawing/2014/main" id="{914A7817-481E-4946-A979-704A6A2D042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ko-KR" altLang="en-US" dirty="0"/>
              <a:t>그리드에서 아이템을 선택하면</a:t>
            </a:r>
            <a:r>
              <a:rPr lang="en-US" altLang="ko-KR" dirty="0"/>
              <a:t>,</a:t>
            </a:r>
            <a:br>
              <a:rPr lang="en-US" altLang="ko-KR" dirty="0"/>
            </a:br>
            <a:r>
              <a:rPr lang="ko-KR" altLang="en-US" dirty="0"/>
              <a:t>텍스트에서도 해당 라인으로 이동합니다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그리드에서 </a:t>
            </a:r>
            <a:r>
              <a:rPr lang="en-US" altLang="ko-KR" dirty="0"/>
              <a:t>Cell</a:t>
            </a:r>
            <a:r>
              <a:rPr lang="ko-KR" altLang="en-US" dirty="0"/>
              <a:t>을 더블 클릭하면</a:t>
            </a:r>
            <a:r>
              <a:rPr lang="en-US" altLang="ko-KR" dirty="0"/>
              <a:t>,</a:t>
            </a:r>
            <a:br>
              <a:rPr lang="en-US" altLang="ko-KR" dirty="0"/>
            </a:br>
            <a:r>
              <a:rPr lang="ko-KR" altLang="en-US" dirty="0"/>
              <a:t>동일한 값을 갖는 아이템들의 배경색이 녹색으로 표시 됩니다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en-US" altLang="ko-KR" dirty="0"/>
              <a:t>“ESC key”</a:t>
            </a:r>
            <a:r>
              <a:rPr lang="ko-KR" altLang="en-US" dirty="0"/>
              <a:t>를 입력하면 배경색은 해제 됩니다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그리드에서 </a:t>
            </a:r>
            <a:r>
              <a:rPr lang="en-US" altLang="ko-KR" dirty="0"/>
              <a:t>Level </a:t>
            </a:r>
            <a:r>
              <a:rPr lang="ko-KR" altLang="en-US" dirty="0"/>
              <a:t>값이 </a:t>
            </a:r>
            <a:r>
              <a:rPr lang="en-US" altLang="ko-KR" dirty="0"/>
              <a:t>ERROR </a:t>
            </a:r>
            <a:r>
              <a:rPr lang="ko-KR" altLang="en-US" dirty="0"/>
              <a:t>또는</a:t>
            </a:r>
            <a:r>
              <a:rPr lang="en-US" altLang="ko-KR" dirty="0"/>
              <a:t> Return </a:t>
            </a:r>
            <a:r>
              <a:rPr lang="ko-KR" altLang="en-US" dirty="0"/>
              <a:t>값이 </a:t>
            </a:r>
            <a:r>
              <a:rPr lang="en-US" altLang="ko-KR" dirty="0"/>
              <a:t>1</a:t>
            </a:r>
            <a:r>
              <a:rPr lang="ko-KR" altLang="en-US" dirty="0"/>
              <a:t>이면</a:t>
            </a:r>
            <a:r>
              <a:rPr lang="en-US" altLang="ko-KR" dirty="0"/>
              <a:t>,</a:t>
            </a:r>
            <a:br>
              <a:rPr lang="en-US" altLang="ko-KR" dirty="0"/>
            </a:br>
            <a:r>
              <a:rPr lang="ko-KR" altLang="en-US" dirty="0"/>
              <a:t>아이템들의 배경색이 붉은색으로 표시 됩니다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그리드는 아래의 기능을 제공합니다</a:t>
            </a:r>
            <a:r>
              <a:rPr lang="en-US" altLang="ko-KR" dirty="0"/>
              <a:t>.</a:t>
            </a:r>
          </a:p>
          <a:p>
            <a:pPr lvl="1"/>
            <a:r>
              <a:rPr lang="en-US" altLang="ko-KR" dirty="0"/>
              <a:t>Drag Column : Group by column</a:t>
            </a:r>
          </a:p>
          <a:p>
            <a:pPr lvl="1"/>
            <a:r>
              <a:rPr lang="en-US" altLang="ko-KR" dirty="0"/>
              <a:t>Filter, Sort</a:t>
            </a:r>
          </a:p>
          <a:p>
            <a:pPr lvl="1"/>
            <a:r>
              <a:rPr lang="en-US" altLang="ko-KR" dirty="0"/>
              <a:t>Popup</a:t>
            </a:r>
            <a:r>
              <a:rPr lang="ko-KR" altLang="en-US" dirty="0"/>
              <a:t> </a:t>
            </a:r>
            <a:r>
              <a:rPr lang="en-US" altLang="ko-KR" dirty="0"/>
              <a:t>Menu</a:t>
            </a:r>
            <a:r>
              <a:rPr lang="ko-KR" altLang="en-US" dirty="0"/>
              <a:t> </a:t>
            </a:r>
            <a:r>
              <a:rPr lang="en-US" altLang="ko-KR" dirty="0"/>
              <a:t>:</a:t>
            </a:r>
            <a:r>
              <a:rPr lang="ko-KR" altLang="en-US" dirty="0"/>
              <a:t> </a:t>
            </a:r>
            <a:r>
              <a:rPr lang="en-US" altLang="ko-KR" dirty="0"/>
              <a:t>Column</a:t>
            </a:r>
            <a:r>
              <a:rPr lang="ko-KR" altLang="en-US" dirty="0"/>
              <a:t> </a:t>
            </a:r>
            <a:r>
              <a:rPr lang="en-US" altLang="ko-KR" dirty="0"/>
              <a:t>Chooser</a:t>
            </a:r>
            <a:r>
              <a:rPr lang="ko-KR" altLang="en-US" dirty="0"/>
              <a:t> </a:t>
            </a:r>
            <a:r>
              <a:rPr lang="en-US" altLang="ko-KR" dirty="0"/>
              <a:t>/</a:t>
            </a:r>
            <a:r>
              <a:rPr lang="ko-KR" altLang="en-US" dirty="0"/>
              <a:t> </a:t>
            </a:r>
            <a:r>
              <a:rPr lang="en-US" altLang="ko-KR" dirty="0"/>
              <a:t>Copy</a:t>
            </a:r>
            <a:r>
              <a:rPr lang="ko-KR" altLang="en-US" dirty="0"/>
              <a:t> </a:t>
            </a:r>
            <a:r>
              <a:rPr lang="en-US" altLang="ko-KR" dirty="0"/>
              <a:t>Value</a:t>
            </a:r>
            <a:r>
              <a:rPr lang="ko-KR" altLang="en-US" dirty="0"/>
              <a:t> </a:t>
            </a:r>
            <a:r>
              <a:rPr lang="en-US" altLang="ko-KR" dirty="0"/>
              <a:t>/</a:t>
            </a:r>
            <a:r>
              <a:rPr lang="ko-KR" altLang="en-US" dirty="0"/>
              <a:t> </a:t>
            </a:r>
            <a:r>
              <a:rPr lang="en-US" altLang="ko-KR" dirty="0"/>
              <a:t>Export</a:t>
            </a:r>
            <a:r>
              <a:rPr lang="ko-KR" altLang="en-US" dirty="0"/>
              <a:t> </a:t>
            </a:r>
            <a:r>
              <a:rPr lang="en-US" altLang="ko-KR" dirty="0"/>
              <a:t>Excel</a:t>
            </a:r>
          </a:p>
          <a:p>
            <a:r>
              <a:rPr lang="en-US" altLang="ko-KR" dirty="0"/>
              <a:t>Column Resize(F6)</a:t>
            </a:r>
            <a:br>
              <a:rPr lang="en-US" altLang="ko-KR" dirty="0"/>
            </a:br>
            <a:r>
              <a:rPr lang="ko-KR" altLang="en-US" dirty="0"/>
              <a:t>데이터에 맞게 너비를 조정합니다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Parsing(F5)</a:t>
            </a:r>
            <a:br>
              <a:rPr lang="en-US" altLang="ko-KR" dirty="0"/>
            </a:br>
            <a:r>
              <a:rPr lang="ko-KR" altLang="en-US" dirty="0"/>
              <a:t>데이터를 다시 읽어옵니다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ko-KR" altLang="en-US" dirty="0"/>
              <a:t>이때</a:t>
            </a:r>
            <a:r>
              <a:rPr lang="en-US" altLang="ko-KR" dirty="0"/>
              <a:t>, </a:t>
            </a:r>
            <a:r>
              <a:rPr lang="ko-KR" altLang="en-US" dirty="0"/>
              <a:t>필터링이 사용 되었다면</a:t>
            </a:r>
            <a:r>
              <a:rPr lang="en-US" altLang="ko-KR" dirty="0"/>
              <a:t>, </a:t>
            </a:r>
            <a:r>
              <a:rPr lang="ko-KR" altLang="en-US" dirty="0"/>
              <a:t>필터링은 선택된 항목들을 유지합니다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ko-KR" altLang="en-US" dirty="0"/>
              <a:t>새로운 항목은 선택이 해제된 상태로 적용됩니다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로그</a:t>
            </a:r>
            <a:r>
              <a:rPr lang="en-US" altLang="ko-KR" dirty="0"/>
              <a:t>(</a:t>
            </a:r>
            <a:r>
              <a:rPr lang="ko-KR" altLang="en-US" dirty="0"/>
              <a:t>텍스트</a:t>
            </a:r>
            <a:r>
              <a:rPr lang="en-US" altLang="ko-KR" dirty="0"/>
              <a:t>)</a:t>
            </a:r>
            <a:r>
              <a:rPr lang="ko-KR" altLang="en-US" dirty="0"/>
              <a:t>에서</a:t>
            </a:r>
            <a:br>
              <a:rPr lang="en-US" altLang="ko-KR" dirty="0"/>
            </a:br>
            <a:r>
              <a:rPr lang="ko-KR" altLang="en-US" dirty="0"/>
              <a:t>간단한 검색</a:t>
            </a:r>
            <a:r>
              <a:rPr lang="en-US" altLang="ko-KR" dirty="0"/>
              <a:t>(</a:t>
            </a:r>
            <a:r>
              <a:rPr lang="en-US" altLang="ko-KR" dirty="0" err="1"/>
              <a:t>Ctrl+F</a:t>
            </a:r>
            <a:r>
              <a:rPr lang="en-US" altLang="ko-KR" dirty="0"/>
              <a:t>) </a:t>
            </a:r>
            <a:r>
              <a:rPr lang="ko-KR" altLang="en-US" dirty="0"/>
              <a:t>기능을 제공합니다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en-US" altLang="ko-KR" dirty="0"/>
              <a:t>SECS </a:t>
            </a:r>
            <a:r>
              <a:rPr lang="ko-KR" altLang="en-US" dirty="0"/>
              <a:t>메시지에서 </a:t>
            </a:r>
            <a:r>
              <a:rPr lang="en-US" altLang="ko-KR" dirty="0"/>
              <a:t>SVID</a:t>
            </a:r>
            <a:r>
              <a:rPr lang="ko-KR" altLang="en-US" dirty="0"/>
              <a:t>의 이름이 없는 경우</a:t>
            </a:r>
            <a:r>
              <a:rPr lang="en-US" altLang="ko-KR" dirty="0"/>
              <a:t>, </a:t>
            </a:r>
            <a:br>
              <a:rPr lang="en-US" altLang="ko-KR" dirty="0"/>
            </a:br>
            <a:r>
              <a:rPr lang="ko-KR" altLang="en-US" dirty="0"/>
              <a:t>뷰어는 기준정보</a:t>
            </a:r>
            <a:r>
              <a:rPr lang="en-US" altLang="ko-KR" dirty="0"/>
              <a:t>(DB)</a:t>
            </a:r>
            <a:r>
              <a:rPr lang="ko-KR" altLang="en-US" dirty="0"/>
              <a:t>를 사용하여 이름을 포함하여 출력하고 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307408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BE2B0973-359C-4F90-9B14-44A6C0C72A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로그 검색 </a:t>
            </a:r>
            <a:r>
              <a:rPr lang="en-US" altLang="ko-KR" dirty="0"/>
              <a:t>- 2</a:t>
            </a:r>
            <a:endParaRPr lang="ko-KR" altLang="en-US" dirty="0"/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75113D5-8708-40F6-872E-2A59F7FB1554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333375" y="903167"/>
            <a:ext cx="11525250" cy="1151178"/>
          </a:xfrm>
          <a:prstGeom prst="rect">
            <a:avLst/>
          </a:prstGeom>
        </p:spPr>
      </p:pic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09714FFC-C2A7-43DB-A4C9-7F66ACC8780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33375" y="2143126"/>
            <a:ext cx="11525251" cy="4039612"/>
          </a:xfrm>
        </p:spPr>
        <p:txBody>
          <a:bodyPr numCol="2"/>
          <a:lstStyle/>
          <a:p>
            <a:r>
              <a:rPr lang="en-US" altLang="ko-KR" dirty="0"/>
              <a:t>Datetime</a:t>
            </a:r>
          </a:p>
          <a:p>
            <a:r>
              <a:rPr lang="en-US" altLang="ko-KR" dirty="0"/>
              <a:t>Level : </a:t>
            </a:r>
            <a:r>
              <a:rPr lang="ko-KR" altLang="en-US" dirty="0"/>
              <a:t>로그 레벨</a:t>
            </a:r>
            <a:br>
              <a:rPr lang="en-US" altLang="ko-KR" dirty="0"/>
            </a:br>
            <a:r>
              <a:rPr lang="en-US" altLang="ko-KR" dirty="0"/>
              <a:t>INFO</a:t>
            </a:r>
            <a:r>
              <a:rPr lang="ko-KR" altLang="en-US" dirty="0"/>
              <a:t> </a:t>
            </a:r>
            <a:r>
              <a:rPr lang="en-US" altLang="ko-KR" dirty="0"/>
              <a:t>/</a:t>
            </a:r>
            <a:r>
              <a:rPr lang="ko-KR" altLang="en-US" dirty="0"/>
              <a:t> </a:t>
            </a:r>
            <a:r>
              <a:rPr lang="en-US" altLang="ko-KR" dirty="0"/>
              <a:t>ERROR</a:t>
            </a:r>
          </a:p>
          <a:p>
            <a:r>
              <a:rPr lang="en-US" altLang="ko-KR" dirty="0"/>
              <a:t>Server : </a:t>
            </a:r>
            <a:r>
              <a:rPr lang="ko-KR" altLang="en-US" dirty="0"/>
              <a:t>시스템 정보</a:t>
            </a:r>
            <a:br>
              <a:rPr lang="en-US" altLang="ko-KR" dirty="0"/>
            </a:br>
            <a:r>
              <a:rPr lang="en-US" altLang="ko-KR" dirty="0"/>
              <a:t>EQP / MES / RMS / FDC / TID</a:t>
            </a:r>
          </a:p>
          <a:p>
            <a:r>
              <a:rPr lang="en-US" altLang="ko-KR" dirty="0"/>
              <a:t>Type : </a:t>
            </a:r>
            <a:r>
              <a:rPr lang="ko-KR" altLang="en-US" dirty="0"/>
              <a:t>메시지 방향</a:t>
            </a:r>
            <a:br>
              <a:rPr lang="en-US" altLang="ko-KR" dirty="0"/>
            </a:br>
            <a:r>
              <a:rPr lang="en-US" altLang="ko-KR" dirty="0"/>
              <a:t>SEND / RECEIVED</a:t>
            </a:r>
          </a:p>
          <a:p>
            <a:r>
              <a:rPr lang="en-US" altLang="ko-KR" dirty="0"/>
              <a:t>Message Name</a:t>
            </a:r>
            <a:br>
              <a:rPr lang="en-US" altLang="ko-KR" dirty="0"/>
            </a:br>
            <a:r>
              <a:rPr lang="en-US" altLang="ko-KR" dirty="0"/>
              <a:t>SECS : Stream Function</a:t>
            </a:r>
            <a:br>
              <a:rPr lang="en-US" altLang="ko-KR" dirty="0"/>
            </a:br>
            <a:r>
              <a:rPr lang="en-US" altLang="ko-KR" dirty="0"/>
              <a:t>MES: Message Name</a:t>
            </a:r>
          </a:p>
          <a:p>
            <a:r>
              <a:rPr lang="en-US" altLang="ko-KR" dirty="0"/>
              <a:t>Return</a:t>
            </a:r>
            <a:br>
              <a:rPr lang="en-US" altLang="ko-KR" dirty="0"/>
            </a:br>
            <a:r>
              <a:rPr lang="en-US" altLang="ko-KR" dirty="0"/>
              <a:t>MES : Message Return Value</a:t>
            </a:r>
          </a:p>
          <a:p>
            <a:r>
              <a:rPr lang="en-US" altLang="ko-KR" dirty="0"/>
              <a:t>Value</a:t>
            </a:r>
            <a:br>
              <a:rPr lang="en-US" altLang="ko-KR" dirty="0"/>
            </a:br>
            <a:r>
              <a:rPr lang="en-US" altLang="ko-KR" dirty="0"/>
              <a:t>SECS</a:t>
            </a:r>
            <a:r>
              <a:rPr lang="ko-KR" altLang="en-US" dirty="0"/>
              <a:t> </a:t>
            </a:r>
            <a:r>
              <a:rPr lang="en-US" altLang="ko-KR" dirty="0"/>
              <a:t>:</a:t>
            </a:r>
            <a:r>
              <a:rPr lang="ko-KR" altLang="en-US" dirty="0"/>
              <a:t> </a:t>
            </a:r>
            <a:r>
              <a:rPr lang="en-US" altLang="ko-KR" dirty="0"/>
              <a:t>CEID</a:t>
            </a:r>
            <a:r>
              <a:rPr lang="ko-KR" altLang="en-US" dirty="0"/>
              <a:t> </a:t>
            </a:r>
            <a:r>
              <a:rPr lang="en-US" altLang="ko-KR" dirty="0"/>
              <a:t>/</a:t>
            </a:r>
            <a:r>
              <a:rPr lang="ko-KR" altLang="en-US" dirty="0"/>
              <a:t> </a:t>
            </a:r>
            <a:r>
              <a:rPr lang="en-US" altLang="ko-KR" dirty="0"/>
              <a:t>PPID</a:t>
            </a:r>
            <a:r>
              <a:rPr lang="ko-KR" altLang="en-US" dirty="0"/>
              <a:t> </a:t>
            </a:r>
            <a:r>
              <a:rPr lang="en-US" altLang="ko-KR" dirty="0"/>
              <a:t>/</a:t>
            </a:r>
            <a:r>
              <a:rPr lang="ko-KR" altLang="en-US" dirty="0"/>
              <a:t> </a:t>
            </a:r>
            <a:r>
              <a:rPr lang="en-US" altLang="ko-KR" dirty="0"/>
              <a:t>RCMD / Reply Value</a:t>
            </a:r>
          </a:p>
          <a:p>
            <a:r>
              <a:rPr lang="ko-KR" altLang="en-US" dirty="0"/>
              <a:t>이 후 항목들은 메시지가 항목을 포함하는 경우에 값을 갖게 됩니다</a:t>
            </a:r>
            <a:r>
              <a:rPr lang="en-US" altLang="ko-KR" dirty="0"/>
              <a:t>.</a:t>
            </a:r>
          </a:p>
          <a:p>
            <a:pPr lvl="1"/>
            <a:r>
              <a:rPr lang="en-US" altLang="ko-KR" dirty="0"/>
              <a:t>Equipment ID</a:t>
            </a:r>
          </a:p>
          <a:p>
            <a:pPr lvl="1"/>
            <a:r>
              <a:rPr lang="en-US" altLang="ko-KR" dirty="0"/>
              <a:t>Port ID</a:t>
            </a:r>
          </a:p>
          <a:p>
            <a:pPr lvl="1"/>
            <a:r>
              <a:rPr lang="en-US" altLang="ko-KR" dirty="0"/>
              <a:t>Carrier ID</a:t>
            </a:r>
          </a:p>
          <a:p>
            <a:pPr lvl="1"/>
            <a:r>
              <a:rPr lang="en-US" altLang="ko-KR" dirty="0"/>
              <a:t>Lot ID</a:t>
            </a:r>
          </a:p>
          <a:p>
            <a:pPr lvl="1"/>
            <a:r>
              <a:rPr lang="en-US" altLang="ko-KR" dirty="0"/>
              <a:t>Host Panel ID</a:t>
            </a:r>
          </a:p>
          <a:p>
            <a:pPr lvl="1"/>
            <a:r>
              <a:rPr lang="en-US" altLang="ko-KR" dirty="0"/>
              <a:t>Panel ID</a:t>
            </a:r>
          </a:p>
          <a:p>
            <a:pPr lvl="1"/>
            <a:r>
              <a:rPr lang="en-US" altLang="ko-KR" dirty="0"/>
              <a:t>Panel Qty</a:t>
            </a:r>
          </a:p>
          <a:p>
            <a:pPr lvl="1"/>
            <a:r>
              <a:rPr lang="en-US" altLang="ko-KR" dirty="0"/>
              <a:t>TID</a:t>
            </a:r>
          </a:p>
          <a:p>
            <a:pPr lvl="1"/>
            <a:r>
              <a:rPr lang="en-US" altLang="ko-KR" dirty="0"/>
              <a:t>System Byte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145912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F234568-ACB3-43BB-82B2-1570BDE507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추가 기능</a:t>
            </a: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725F72A8-829A-47B6-B325-FEA765AEBC40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ko-KR" dirty="0"/>
              <a:t>Auto Clear</a:t>
            </a:r>
            <a:br>
              <a:rPr lang="en-US" altLang="ko-KR" dirty="0"/>
            </a:br>
            <a:r>
              <a:rPr lang="ko-KR" altLang="en-US" dirty="0"/>
              <a:t>로그 파일이 추가될 때</a:t>
            </a:r>
            <a:r>
              <a:rPr lang="en-US" altLang="ko-KR" dirty="0"/>
              <a:t>, </a:t>
            </a:r>
            <a:r>
              <a:rPr lang="ko-KR" altLang="en-US" dirty="0"/>
              <a:t>기존 파일들을 삭제합니다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Download</a:t>
            </a:r>
            <a:br>
              <a:rPr lang="en-US" altLang="ko-KR" dirty="0"/>
            </a:br>
            <a:r>
              <a:rPr lang="ko-KR" altLang="en-US" dirty="0"/>
              <a:t>로그 파일을 특정 경로에 복사한 후</a:t>
            </a:r>
            <a:r>
              <a:rPr lang="en-US" altLang="ko-KR" dirty="0"/>
              <a:t>, </a:t>
            </a:r>
            <a:br>
              <a:rPr lang="en-US" altLang="ko-KR" dirty="0"/>
            </a:br>
            <a:r>
              <a:rPr lang="ko-KR" altLang="en-US" dirty="0"/>
              <a:t>복사된 파일을 사용합니다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Filter </a:t>
            </a:r>
            <a:r>
              <a:rPr lang="en-US" altLang="ko-KR" dirty="0" err="1"/>
              <a:t>Linktest</a:t>
            </a:r>
            <a:br>
              <a:rPr lang="en-US" altLang="ko-KR" dirty="0"/>
            </a:br>
            <a:r>
              <a:rPr lang="ko-KR" altLang="en-US" dirty="0"/>
              <a:t>서버의 </a:t>
            </a:r>
            <a:r>
              <a:rPr lang="en-US" altLang="ko-KR" dirty="0"/>
              <a:t>Link Test </a:t>
            </a:r>
            <a:r>
              <a:rPr lang="ko-KR" altLang="en-US" dirty="0"/>
              <a:t>항목들을 그리드에서 제외 합니다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Clear Filter</a:t>
            </a:r>
            <a:br>
              <a:rPr lang="en-US" altLang="ko-KR" dirty="0"/>
            </a:br>
            <a:r>
              <a:rPr lang="ko-KR" altLang="en-US" dirty="0"/>
              <a:t>그리드의 필터 기능을 초기화 합니다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Column Resize(F6)</a:t>
            </a:r>
            <a:br>
              <a:rPr lang="en-US" altLang="ko-KR" dirty="0"/>
            </a:br>
            <a:r>
              <a:rPr lang="ko-KR" altLang="en-US" dirty="0"/>
              <a:t>그리드의 컬럼 너비를 데이터에 맞게 조정합니다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Original</a:t>
            </a:r>
            <a:br>
              <a:rPr lang="en-US" altLang="ko-KR" dirty="0"/>
            </a:br>
            <a:r>
              <a:rPr lang="ko-KR" altLang="en-US" dirty="0"/>
              <a:t>원본 파일을 윈도우 기본 프로그램으로 실행합니다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SECS Define</a:t>
            </a:r>
            <a:br>
              <a:rPr lang="en-US" altLang="ko-KR" dirty="0"/>
            </a:br>
            <a:r>
              <a:rPr lang="en-US" altLang="ko-KR" dirty="0"/>
              <a:t>SECS </a:t>
            </a:r>
            <a:r>
              <a:rPr lang="ko-KR" altLang="en-US" dirty="0"/>
              <a:t>통신에 사용되는 </a:t>
            </a:r>
            <a:r>
              <a:rPr lang="en-US" altLang="ko-KR" dirty="0"/>
              <a:t>Report / Event </a:t>
            </a:r>
            <a:r>
              <a:rPr lang="ko-KR" altLang="en-US" dirty="0"/>
              <a:t>정보를 제공합니다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Work Flow</a:t>
            </a:r>
            <a:br>
              <a:rPr lang="en-US" altLang="ko-KR" dirty="0"/>
            </a:br>
            <a:r>
              <a:rPr lang="ko-KR" altLang="en-US" dirty="0"/>
              <a:t>설비</a:t>
            </a:r>
            <a:r>
              <a:rPr lang="en-US" altLang="ko-KR" dirty="0"/>
              <a:t>(</a:t>
            </a:r>
            <a:r>
              <a:rPr lang="ko-KR" altLang="en-US" dirty="0"/>
              <a:t>모델</a:t>
            </a:r>
            <a:r>
              <a:rPr lang="en-US" altLang="ko-KR" dirty="0"/>
              <a:t>)</a:t>
            </a:r>
            <a:r>
              <a:rPr lang="ko-KR" altLang="en-US" dirty="0"/>
              <a:t>의 </a:t>
            </a:r>
            <a:r>
              <a:rPr lang="en-US" altLang="ko-KR" dirty="0"/>
              <a:t>Work Flow </a:t>
            </a:r>
            <a:r>
              <a:rPr lang="ko-KR" altLang="en-US" dirty="0"/>
              <a:t>목록과 정보를 제공합니다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14" name="내용 개체 틀 13">
            <a:extLst>
              <a:ext uri="{FF2B5EF4-FFF2-40B4-BE49-F238E27FC236}">
                <a16:creationId xmlns:a16="http://schemas.microsoft.com/office/drawing/2014/main" id="{B607D969-B8E3-4B4A-9B1A-6F5FD0D7DF14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243012" y="2793206"/>
            <a:ext cx="3867150" cy="147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1415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F234568-ACB3-43BB-82B2-1570BDE507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추가 기능 </a:t>
            </a:r>
            <a:r>
              <a:rPr lang="en-US" altLang="ko-KR" dirty="0"/>
              <a:t>– SECS</a:t>
            </a:r>
            <a:r>
              <a:rPr lang="ko-KR" altLang="en-US" dirty="0"/>
              <a:t> </a:t>
            </a:r>
            <a:r>
              <a:rPr lang="en-US" altLang="ko-KR" dirty="0"/>
              <a:t>Define</a:t>
            </a:r>
            <a:endParaRPr lang="ko-KR" altLang="en-US" dirty="0"/>
          </a:p>
        </p:txBody>
      </p:sp>
      <p:pic>
        <p:nvPicPr>
          <p:cNvPr id="6" name="내용 개체 틀 5">
            <a:extLst>
              <a:ext uri="{FF2B5EF4-FFF2-40B4-BE49-F238E27FC236}">
                <a16:creationId xmlns:a16="http://schemas.microsoft.com/office/drawing/2014/main" id="{4BB194EE-F29A-459D-BF48-244214525235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3609252" y="879475"/>
            <a:ext cx="4973495" cy="530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5587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D6FE670-54A4-45E4-A6C8-C750D35319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추가 기능 </a:t>
            </a:r>
            <a:r>
              <a:rPr lang="en-US" altLang="ko-KR" dirty="0"/>
              <a:t>- Workflow</a:t>
            </a:r>
            <a:endParaRPr lang="ko-KR" altLang="en-US" dirty="0"/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C1A881E5-3F17-4202-AF6A-4B3B01A97518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ko-KR" dirty="0"/>
              <a:t>Local: </a:t>
            </a:r>
            <a:r>
              <a:rPr lang="ko-KR" altLang="en-US" dirty="0"/>
              <a:t>배포 파일</a:t>
            </a:r>
            <a:r>
              <a:rPr lang="en-US" altLang="ko-KR" dirty="0"/>
              <a:t>(</a:t>
            </a:r>
            <a:r>
              <a:rPr lang="en-US" altLang="ko-KR" dirty="0" err="1"/>
              <a:t>All.Compress</a:t>
            </a:r>
            <a:r>
              <a:rPr lang="en-US" altLang="ko-KR" dirty="0"/>
              <a:t>)</a:t>
            </a:r>
            <a:r>
              <a:rPr lang="ko-KR" altLang="en-US" dirty="0"/>
              <a:t>이 있는 경로를 지정합니다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ko-KR" altLang="en-US" dirty="0"/>
              <a:t>폴더 구조는 예제와 같이 </a:t>
            </a:r>
            <a:r>
              <a:rPr lang="en-US" altLang="ko-KR" dirty="0"/>
              <a:t>[Root]/[</a:t>
            </a:r>
            <a:r>
              <a:rPr lang="ko-KR" altLang="en-US" dirty="0"/>
              <a:t>설비모델</a:t>
            </a:r>
            <a:r>
              <a:rPr lang="en-US" altLang="ko-KR" dirty="0"/>
              <a:t>]/[</a:t>
            </a:r>
            <a:r>
              <a:rPr lang="ko-KR" altLang="en-US" dirty="0"/>
              <a:t>버전</a:t>
            </a:r>
            <a:r>
              <a:rPr lang="en-US" altLang="ko-KR" dirty="0"/>
              <a:t>] </a:t>
            </a:r>
            <a:r>
              <a:rPr lang="ko-KR" altLang="en-US" dirty="0"/>
              <a:t>과 같이 구성되어 있어야 합니다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[</a:t>
            </a:r>
            <a:r>
              <a:rPr lang="ko-KR" altLang="en-US" dirty="0"/>
              <a:t>주의</a:t>
            </a:r>
            <a:r>
              <a:rPr lang="en-US" altLang="ko-KR" dirty="0"/>
              <a:t>] VPN</a:t>
            </a:r>
            <a:r>
              <a:rPr lang="ko-KR" altLang="en-US" dirty="0"/>
              <a:t>을 사용할 경우</a:t>
            </a:r>
            <a:r>
              <a:rPr lang="en-US" altLang="ko-KR" dirty="0"/>
              <a:t>,</a:t>
            </a:r>
            <a:br>
              <a:rPr lang="en-US" altLang="ko-KR" dirty="0"/>
            </a:br>
            <a:r>
              <a:rPr lang="en-US" altLang="ko-KR" dirty="0"/>
              <a:t>B2 </a:t>
            </a:r>
            <a:r>
              <a:rPr lang="ko-KR" altLang="en-US" dirty="0"/>
              <a:t>설비의 </a:t>
            </a:r>
            <a:r>
              <a:rPr lang="en-US" altLang="ko-KR" dirty="0"/>
              <a:t>Workflow</a:t>
            </a:r>
            <a:r>
              <a:rPr lang="ko-KR" altLang="en-US" dirty="0"/>
              <a:t>에는 접근할 수 없습니다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6" name="내용 개체 틀 5">
            <a:extLst>
              <a:ext uri="{FF2B5EF4-FFF2-40B4-BE49-F238E27FC236}">
                <a16:creationId xmlns:a16="http://schemas.microsoft.com/office/drawing/2014/main" id="{8FC96927-85F5-4A2D-88E1-4F386BB58B55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333375" y="1755480"/>
            <a:ext cx="5686425" cy="3551828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FE228720-0095-4CC7-A950-2CB3ECAC5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0253" y="4313311"/>
            <a:ext cx="1582239" cy="186942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78470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1037</TotalTime>
  <Words>1817</Words>
  <Application>Microsoft Office PowerPoint</Application>
  <PresentationFormat>와이드스크린</PresentationFormat>
  <Paragraphs>225</Paragraphs>
  <Slides>27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32" baseType="lpstr">
      <vt:lpstr>맑은 고딕</vt:lpstr>
      <vt:lpstr>Arial</vt:lpstr>
      <vt:lpstr>Arial Rounded MT Bold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abcdc</dc:creator>
  <cp:lastModifiedBy>한정우</cp:lastModifiedBy>
  <cp:revision>63</cp:revision>
  <dcterms:created xsi:type="dcterms:W3CDTF">2021-11-04T02:44:07Z</dcterms:created>
  <dcterms:modified xsi:type="dcterms:W3CDTF">2022-04-06T08:39:25Z</dcterms:modified>
</cp:coreProperties>
</file>